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335" r:id="rId4"/>
    <p:sldId id="336" r:id="rId5"/>
    <p:sldId id="348" r:id="rId6"/>
    <p:sldId id="371" r:id="rId7"/>
    <p:sldId id="364" r:id="rId8"/>
    <p:sldId id="351" r:id="rId9"/>
    <p:sldId id="350" r:id="rId10"/>
    <p:sldId id="376" r:id="rId11"/>
    <p:sldId id="377" r:id="rId12"/>
    <p:sldId id="357" r:id="rId13"/>
    <p:sldId id="349" r:id="rId14"/>
    <p:sldId id="378" r:id="rId15"/>
    <p:sldId id="341" r:id="rId16"/>
    <p:sldId id="356" r:id="rId17"/>
    <p:sldId id="358" r:id="rId18"/>
    <p:sldId id="388" r:id="rId19"/>
    <p:sldId id="355" r:id="rId20"/>
    <p:sldId id="340" r:id="rId21"/>
    <p:sldId id="343" r:id="rId22"/>
    <p:sldId id="347" r:id="rId23"/>
    <p:sldId id="346" r:id="rId24"/>
    <p:sldId id="365" r:id="rId25"/>
    <p:sldId id="345" r:id="rId26"/>
    <p:sldId id="370" r:id="rId27"/>
    <p:sldId id="372" r:id="rId28"/>
    <p:sldId id="373" r:id="rId29"/>
    <p:sldId id="354" r:id="rId30"/>
    <p:sldId id="367" r:id="rId31"/>
    <p:sldId id="379" r:id="rId32"/>
    <p:sldId id="380" r:id="rId33"/>
    <p:sldId id="383" r:id="rId34"/>
    <p:sldId id="384" r:id="rId35"/>
    <p:sldId id="385" r:id="rId36"/>
    <p:sldId id="366" r:id="rId37"/>
    <p:sldId id="381" r:id="rId38"/>
    <p:sldId id="382" r:id="rId39"/>
    <p:sldId id="353" r:id="rId40"/>
    <p:sldId id="259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제연" initials="이제" lastIdx="1" clrIdx="0">
    <p:extLst>
      <p:ext uri="{19B8F6BF-5375-455C-9EA6-DF929625EA0E}">
        <p15:presenceInfo xmlns:p15="http://schemas.microsoft.com/office/powerpoint/2012/main" userId="9d4560c756d54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0B2D86"/>
    <a:srgbClr val="E2F4FA"/>
    <a:srgbClr val="D6F0F8"/>
    <a:srgbClr val="F3DDDA"/>
    <a:srgbClr val="FFDBD1"/>
    <a:srgbClr val="DCC4EE"/>
    <a:srgbClr val="DAE3F3"/>
    <a:srgbClr val="FFFFFF"/>
    <a:srgbClr val="F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85584-5FA2-4871-8AC7-2236BDE1CF35}" v="90" dt="2025-02-11T04:40:08.257"/>
    <p1510:client id="{4E5037A3-164D-4EF8-ABE6-8D4841BC011E}" v="690" dt="2025-02-10T20:36:32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6" autoAdjust="0"/>
    <p:restoredTop sz="88939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8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현 조" userId="87fdc19b4dee7cef" providerId="LiveId" clId="{3AE85584-5FA2-4871-8AC7-2236BDE1CF35}"/>
    <pc:docChg chg="custSel modSld">
      <pc:chgData name="성현 조" userId="87fdc19b4dee7cef" providerId="LiveId" clId="{3AE85584-5FA2-4871-8AC7-2236BDE1CF35}" dt="2025-02-11T04:40:08.257" v="89" actId="1076"/>
      <pc:docMkLst>
        <pc:docMk/>
      </pc:docMkLst>
      <pc:sldChg chg="modSp mod">
        <pc:chgData name="성현 조" userId="87fdc19b4dee7cef" providerId="LiveId" clId="{3AE85584-5FA2-4871-8AC7-2236BDE1CF35}" dt="2025-02-11T04:24:55.020" v="16" actId="20577"/>
        <pc:sldMkLst>
          <pc:docMk/>
          <pc:sldMk cId="3828430401" sldId="354"/>
        </pc:sldMkLst>
        <pc:spChg chg="mod">
          <ac:chgData name="성현 조" userId="87fdc19b4dee7cef" providerId="LiveId" clId="{3AE85584-5FA2-4871-8AC7-2236BDE1CF35}" dt="2025-02-11T04:24:55.020" v="16" actId="20577"/>
          <ac:spMkLst>
            <pc:docMk/>
            <pc:sldMk cId="3828430401" sldId="354"/>
            <ac:spMk id="2" creationId="{1FC3D3B1-DA38-4584-4AC8-6AE7A49BBE3F}"/>
          </ac:spMkLst>
        </pc:spChg>
      </pc:sldChg>
      <pc:sldChg chg="modSp mod">
        <pc:chgData name="성현 조" userId="87fdc19b4dee7cef" providerId="LiveId" clId="{3AE85584-5FA2-4871-8AC7-2236BDE1CF35}" dt="2025-02-11T04:24:50.873" v="15" actId="20577"/>
        <pc:sldMkLst>
          <pc:docMk/>
          <pc:sldMk cId="3126351365" sldId="367"/>
        </pc:sldMkLst>
        <pc:spChg chg="mod">
          <ac:chgData name="성현 조" userId="87fdc19b4dee7cef" providerId="LiveId" clId="{3AE85584-5FA2-4871-8AC7-2236BDE1CF35}" dt="2025-02-11T04:24:50.873" v="15" actId="20577"/>
          <ac:spMkLst>
            <pc:docMk/>
            <pc:sldMk cId="3126351365" sldId="367"/>
            <ac:spMk id="2" creationId="{4B14DCB2-C6CC-9082-AE22-95F669B31AFB}"/>
          </ac:spMkLst>
        </pc:spChg>
      </pc:sldChg>
      <pc:sldChg chg="modSp mod">
        <pc:chgData name="성현 조" userId="87fdc19b4dee7cef" providerId="LiveId" clId="{3AE85584-5FA2-4871-8AC7-2236BDE1CF35}" dt="2025-02-11T04:25:09.128" v="44" actId="20577"/>
        <pc:sldMkLst>
          <pc:docMk/>
          <pc:sldMk cId="878376036" sldId="379"/>
        </pc:sldMkLst>
        <pc:spChg chg="mod">
          <ac:chgData name="성현 조" userId="87fdc19b4dee7cef" providerId="LiveId" clId="{3AE85584-5FA2-4871-8AC7-2236BDE1CF35}" dt="2025-02-11T04:25:09.128" v="44" actId="20577"/>
          <ac:spMkLst>
            <pc:docMk/>
            <pc:sldMk cId="878376036" sldId="379"/>
            <ac:spMk id="2" creationId="{D0C64BAC-0268-89BD-E82B-F2CAAE7C779D}"/>
          </ac:spMkLst>
        </pc:spChg>
      </pc:sldChg>
      <pc:sldChg chg="modSp mod">
        <pc:chgData name="성현 조" userId="87fdc19b4dee7cef" providerId="LiveId" clId="{3AE85584-5FA2-4871-8AC7-2236BDE1CF35}" dt="2025-02-11T04:25:16.534" v="62" actId="20577"/>
        <pc:sldMkLst>
          <pc:docMk/>
          <pc:sldMk cId="3511132417" sldId="380"/>
        </pc:sldMkLst>
        <pc:spChg chg="mod">
          <ac:chgData name="성현 조" userId="87fdc19b4dee7cef" providerId="LiveId" clId="{3AE85584-5FA2-4871-8AC7-2236BDE1CF35}" dt="2025-02-11T04:25:16.534" v="62" actId="20577"/>
          <ac:spMkLst>
            <pc:docMk/>
            <pc:sldMk cId="3511132417" sldId="380"/>
            <ac:spMk id="2" creationId="{4BB7278A-AD3E-BBE6-5CE8-E2952BD9538D}"/>
          </ac:spMkLst>
        </pc:spChg>
      </pc:sldChg>
      <pc:sldChg chg="delSp modSp mod">
        <pc:chgData name="성현 조" userId="87fdc19b4dee7cef" providerId="LiveId" clId="{3AE85584-5FA2-4871-8AC7-2236BDE1CF35}" dt="2025-02-11T04:40:08.257" v="89" actId="1076"/>
        <pc:sldMkLst>
          <pc:docMk/>
          <pc:sldMk cId="201830589" sldId="381"/>
        </pc:sldMkLst>
        <pc:spChg chg="del mod">
          <ac:chgData name="성현 조" userId="87fdc19b4dee7cef" providerId="LiveId" clId="{3AE85584-5FA2-4871-8AC7-2236BDE1CF35}" dt="2025-02-11T04:40:03.241" v="88" actId="478"/>
          <ac:spMkLst>
            <pc:docMk/>
            <pc:sldMk cId="201830589" sldId="381"/>
            <ac:spMk id="10" creationId="{52DF00B5-F8AA-5BCE-BD9C-732741BF0D08}"/>
          </ac:spMkLst>
        </pc:spChg>
        <pc:spChg chg="mod">
          <ac:chgData name="성현 조" userId="87fdc19b4dee7cef" providerId="LiveId" clId="{3AE85584-5FA2-4871-8AC7-2236BDE1CF35}" dt="2025-02-11T04:40:08.257" v="89" actId="1076"/>
          <ac:spMkLst>
            <pc:docMk/>
            <pc:sldMk cId="201830589" sldId="381"/>
            <ac:spMk id="12" creationId="{FDBD969D-4CC2-EB7B-4C02-7766228526CD}"/>
          </ac:spMkLst>
        </pc:spChg>
      </pc:sldChg>
      <pc:sldChg chg="modSp mod">
        <pc:chgData name="성현 조" userId="87fdc19b4dee7cef" providerId="LiveId" clId="{3AE85584-5FA2-4871-8AC7-2236BDE1CF35}" dt="2025-02-11T04:25:22.189" v="75" actId="20577"/>
        <pc:sldMkLst>
          <pc:docMk/>
          <pc:sldMk cId="706835347" sldId="383"/>
        </pc:sldMkLst>
        <pc:spChg chg="mod">
          <ac:chgData name="성현 조" userId="87fdc19b4dee7cef" providerId="LiveId" clId="{3AE85584-5FA2-4871-8AC7-2236BDE1CF35}" dt="2025-02-11T04:25:22.189" v="75" actId="20577"/>
          <ac:spMkLst>
            <pc:docMk/>
            <pc:sldMk cId="706835347" sldId="383"/>
            <ac:spMk id="2" creationId="{BD231FF3-B43C-BF8F-343E-275646C7F073}"/>
          </ac:spMkLst>
        </pc:spChg>
      </pc:sldChg>
      <pc:sldChg chg="modSp mod">
        <pc:chgData name="성현 조" userId="87fdc19b4dee7cef" providerId="LiveId" clId="{3AE85584-5FA2-4871-8AC7-2236BDE1CF35}" dt="2025-02-11T04:25:27.569" v="86" actId="20577"/>
        <pc:sldMkLst>
          <pc:docMk/>
          <pc:sldMk cId="1993656352" sldId="384"/>
        </pc:sldMkLst>
        <pc:spChg chg="mod">
          <ac:chgData name="성현 조" userId="87fdc19b4dee7cef" providerId="LiveId" clId="{3AE85584-5FA2-4871-8AC7-2236BDE1CF35}" dt="2025-02-11T04:25:27.569" v="86" actId="20577"/>
          <ac:spMkLst>
            <pc:docMk/>
            <pc:sldMk cId="1993656352" sldId="384"/>
            <ac:spMk id="2" creationId="{A25C7B02-082B-BBF9-0E2C-3B4B450EA2C2}"/>
          </ac:spMkLst>
        </pc:spChg>
      </pc:sldChg>
    </pc:docChg>
  </pc:docChgLst>
  <pc:docChgLst>
    <pc:chgData name="성현 조" userId="87fdc19b4dee7cef" providerId="LiveId" clId="{4E5037A3-164D-4EF8-ABE6-8D4841BC011E}"/>
    <pc:docChg chg="undo custSel addSld modSld">
      <pc:chgData name="성현 조" userId="87fdc19b4dee7cef" providerId="LiveId" clId="{4E5037A3-164D-4EF8-ABE6-8D4841BC011E}" dt="2025-02-10T20:36:49.336" v="1589" actId="1076"/>
      <pc:docMkLst>
        <pc:docMk/>
      </pc:docMkLst>
      <pc:sldChg chg="modSp mod">
        <pc:chgData name="성현 조" userId="87fdc19b4dee7cef" providerId="LiveId" clId="{4E5037A3-164D-4EF8-ABE6-8D4841BC011E}" dt="2025-02-10T04:36:53.814" v="37" actId="20577"/>
        <pc:sldMkLst>
          <pc:docMk/>
          <pc:sldMk cId="4117103739" sldId="256"/>
        </pc:sldMkLst>
        <pc:spChg chg="mod">
          <ac:chgData name="성현 조" userId="87fdc19b4dee7cef" providerId="LiveId" clId="{4E5037A3-164D-4EF8-ABE6-8D4841BC011E}" dt="2025-02-10T04:36:53.814" v="37" actId="20577"/>
          <ac:spMkLst>
            <pc:docMk/>
            <pc:sldMk cId="4117103739" sldId="256"/>
            <ac:spMk id="2" creationId="{315B153D-E116-59DF-0049-1D61A8A0E896}"/>
          </ac:spMkLst>
        </pc:spChg>
      </pc:sldChg>
      <pc:sldChg chg="modSp mod">
        <pc:chgData name="성현 조" userId="87fdc19b4dee7cef" providerId="LiveId" clId="{4E5037A3-164D-4EF8-ABE6-8D4841BC011E}" dt="2025-02-10T14:40:37.620" v="565" actId="20577"/>
        <pc:sldMkLst>
          <pc:docMk/>
          <pc:sldMk cId="3828430401" sldId="354"/>
        </pc:sldMkLst>
        <pc:spChg chg="mod">
          <ac:chgData name="성현 조" userId="87fdc19b4dee7cef" providerId="LiveId" clId="{4E5037A3-164D-4EF8-ABE6-8D4841BC011E}" dt="2025-02-10T14:40:37.620" v="565" actId="20577"/>
          <ac:spMkLst>
            <pc:docMk/>
            <pc:sldMk cId="3828430401" sldId="354"/>
            <ac:spMk id="6" creationId="{B55FCEEA-24BC-0E25-D5AB-31D70FE2DB08}"/>
          </ac:spMkLst>
        </pc:spChg>
      </pc:sldChg>
      <pc:sldChg chg="addSp delSp modSp mod">
        <pc:chgData name="성현 조" userId="87fdc19b4dee7cef" providerId="LiveId" clId="{4E5037A3-164D-4EF8-ABE6-8D4841BC011E}" dt="2025-02-10T20:36:49.336" v="1589" actId="1076"/>
        <pc:sldMkLst>
          <pc:docMk/>
          <pc:sldMk cId="3434886373" sldId="366"/>
        </pc:sldMkLst>
        <pc:spChg chg="add del">
          <ac:chgData name="성현 조" userId="87fdc19b4dee7cef" providerId="LiveId" clId="{4E5037A3-164D-4EF8-ABE6-8D4841BC011E}" dt="2025-02-10T18:57:19.831" v="619" actId="22"/>
          <ac:spMkLst>
            <pc:docMk/>
            <pc:sldMk cId="3434886373" sldId="366"/>
            <ac:spMk id="8" creationId="{BD486994-BCBF-0D50-D92D-622D5D1ABF18}"/>
          </ac:spMkLst>
        </pc:spChg>
        <pc:spChg chg="add del mod">
          <ac:chgData name="성현 조" userId="87fdc19b4dee7cef" providerId="LiveId" clId="{4E5037A3-164D-4EF8-ABE6-8D4841BC011E}" dt="2025-02-10T20:14:33.693" v="1100" actId="478"/>
          <ac:spMkLst>
            <pc:docMk/>
            <pc:sldMk cId="3434886373" sldId="366"/>
            <ac:spMk id="10" creationId="{F6B7A6A6-A741-63A1-F5D7-E7708367B00F}"/>
          </ac:spMkLst>
        </pc:spChg>
        <pc:spChg chg="add mod">
          <ac:chgData name="성현 조" userId="87fdc19b4dee7cef" providerId="LiveId" clId="{4E5037A3-164D-4EF8-ABE6-8D4841BC011E}" dt="2025-02-10T20:36:16.109" v="1579" actId="20577"/>
          <ac:spMkLst>
            <pc:docMk/>
            <pc:sldMk cId="3434886373" sldId="366"/>
            <ac:spMk id="12" creationId="{4F416873-67BE-2345-3D32-83F3C24250F0}"/>
          </ac:spMkLst>
        </pc:spChg>
        <pc:spChg chg="add del">
          <ac:chgData name="성현 조" userId="87fdc19b4dee7cef" providerId="LiveId" clId="{4E5037A3-164D-4EF8-ABE6-8D4841BC011E}" dt="2025-02-10T20:14:18.945" v="1091" actId="22"/>
          <ac:spMkLst>
            <pc:docMk/>
            <pc:sldMk cId="3434886373" sldId="366"/>
            <ac:spMk id="14" creationId="{A04E8492-7681-D774-B557-3A0C953E40B2}"/>
          </ac:spMkLst>
        </pc:spChg>
        <pc:grpChg chg="add mod">
          <ac:chgData name="성현 조" userId="87fdc19b4dee7cef" providerId="LiveId" clId="{4E5037A3-164D-4EF8-ABE6-8D4841BC011E}" dt="2025-02-10T20:36:49.336" v="1589" actId="1076"/>
          <ac:grpSpMkLst>
            <pc:docMk/>
            <pc:sldMk cId="3434886373" sldId="366"/>
            <ac:grpSpMk id="19" creationId="{F5868E14-141D-5669-A344-760071C8FC10}"/>
          </ac:grpSpMkLst>
        </pc:grpChg>
        <pc:graphicFrameChg chg="add mod">
          <ac:chgData name="성현 조" userId="87fdc19b4dee7cef" providerId="LiveId" clId="{4E5037A3-164D-4EF8-ABE6-8D4841BC011E}" dt="2025-02-10T18:56:54.787" v="616"/>
          <ac:graphicFrameMkLst>
            <pc:docMk/>
            <pc:sldMk cId="3434886373" sldId="366"/>
            <ac:graphicFrameMk id="5" creationId="{B700A78E-101B-C4AB-B22C-F41515884A43}"/>
          </ac:graphicFrameMkLst>
        </pc:graphicFrameChg>
        <pc:graphicFrameChg chg="add mod">
          <ac:chgData name="성현 조" userId="87fdc19b4dee7cef" providerId="LiveId" clId="{4E5037A3-164D-4EF8-ABE6-8D4841BC011E}" dt="2025-02-10T18:57:02.348" v="617"/>
          <ac:graphicFrameMkLst>
            <pc:docMk/>
            <pc:sldMk cId="3434886373" sldId="366"/>
            <ac:graphicFrameMk id="6" creationId="{771AB79C-2DA6-634C-7814-E52C9BB96C3B}"/>
          </ac:graphicFrameMkLst>
        </pc:graphicFrameChg>
        <pc:picChg chg="add mod modCrop">
          <ac:chgData name="성현 조" userId="87fdc19b4dee7cef" providerId="LiveId" clId="{4E5037A3-164D-4EF8-ABE6-8D4841BC011E}" dt="2025-02-10T20:36:32.724" v="1584" actId="164"/>
          <ac:picMkLst>
            <pc:docMk/>
            <pc:sldMk cId="3434886373" sldId="366"/>
            <ac:picMk id="16" creationId="{E93D3413-05C9-C994-F654-42E3326764C9}"/>
          </ac:picMkLst>
        </pc:picChg>
        <pc:picChg chg="add mod modCrop">
          <ac:chgData name="성현 조" userId="87fdc19b4dee7cef" providerId="LiveId" clId="{4E5037A3-164D-4EF8-ABE6-8D4841BC011E}" dt="2025-02-10T20:36:32.724" v="1584" actId="164"/>
          <ac:picMkLst>
            <pc:docMk/>
            <pc:sldMk cId="3434886373" sldId="366"/>
            <ac:picMk id="18" creationId="{9B70ABC2-4D2C-4FDF-BC78-552C21292F9E}"/>
          </ac:picMkLst>
        </pc:picChg>
      </pc:sldChg>
      <pc:sldChg chg="addSp delSp modSp mod">
        <pc:chgData name="성현 조" userId="87fdc19b4dee7cef" providerId="LiveId" clId="{4E5037A3-164D-4EF8-ABE6-8D4841BC011E}" dt="2025-02-10T19:44:54.657" v="877" actId="21"/>
        <pc:sldMkLst>
          <pc:docMk/>
          <pc:sldMk cId="3126351365" sldId="367"/>
        </pc:sldMkLst>
        <pc:spChg chg="add mod">
          <ac:chgData name="성현 조" userId="87fdc19b4dee7cef" providerId="LiveId" clId="{4E5037A3-164D-4EF8-ABE6-8D4841BC011E}" dt="2025-02-10T14:57:26.322" v="610" actId="1076"/>
          <ac:spMkLst>
            <pc:docMk/>
            <pc:sldMk cId="3126351365" sldId="367"/>
            <ac:spMk id="7" creationId="{5A64B5DC-5F60-A8B2-F9D4-7D9F6E150F48}"/>
          </ac:spMkLst>
        </pc:spChg>
        <pc:spChg chg="add mod">
          <ac:chgData name="성현 조" userId="87fdc19b4dee7cef" providerId="LiveId" clId="{4E5037A3-164D-4EF8-ABE6-8D4841BC011E}" dt="2025-02-10T14:57:38.178" v="615" actId="1076"/>
          <ac:spMkLst>
            <pc:docMk/>
            <pc:sldMk cId="3126351365" sldId="367"/>
            <ac:spMk id="8" creationId="{76049A42-BDF5-B010-DC24-87E70F63AFCC}"/>
          </ac:spMkLst>
        </pc:spChg>
        <pc:spChg chg="add del mod">
          <ac:chgData name="성현 조" userId="87fdc19b4dee7cef" providerId="LiveId" clId="{4E5037A3-164D-4EF8-ABE6-8D4841BC011E}" dt="2025-02-10T19:44:54.657" v="877" actId="21"/>
          <ac:spMkLst>
            <pc:docMk/>
            <pc:sldMk cId="3126351365" sldId="367"/>
            <ac:spMk id="9" creationId="{A20EC0AA-6E9E-CAE0-07FC-901CF32C72BF}"/>
          </ac:spMkLst>
        </pc:spChg>
        <pc:picChg chg="add mod">
          <ac:chgData name="성현 조" userId="87fdc19b4dee7cef" providerId="LiveId" clId="{4E5037A3-164D-4EF8-ABE6-8D4841BC011E}" dt="2025-02-10T14:56:49.488" v="577" actId="1076"/>
          <ac:picMkLst>
            <pc:docMk/>
            <pc:sldMk cId="3126351365" sldId="367"/>
            <ac:picMk id="5" creationId="{9553C27B-A30D-2A79-1A76-ED7F833D29DD}"/>
          </ac:picMkLst>
        </pc:picChg>
        <pc:picChg chg="add mod">
          <ac:chgData name="성현 조" userId="87fdc19b4dee7cef" providerId="LiveId" clId="{4E5037A3-164D-4EF8-ABE6-8D4841BC011E}" dt="2025-02-10T14:56:45.827" v="576" actId="1076"/>
          <ac:picMkLst>
            <pc:docMk/>
            <pc:sldMk cId="3126351365" sldId="367"/>
            <ac:picMk id="6" creationId="{B9671BE6-F85F-90AD-94F4-990F91BDC2A7}"/>
          </ac:picMkLst>
        </pc:picChg>
      </pc:sldChg>
      <pc:sldChg chg="addSp delSp modSp add mod">
        <pc:chgData name="성현 조" userId="87fdc19b4dee7cef" providerId="LiveId" clId="{4E5037A3-164D-4EF8-ABE6-8D4841BC011E}" dt="2025-02-10T19:48:06.704" v="922" actId="1076"/>
        <pc:sldMkLst>
          <pc:docMk/>
          <pc:sldMk cId="878376036" sldId="379"/>
        </pc:sldMkLst>
        <pc:spChg chg="add mod">
          <ac:chgData name="성현 조" userId="87fdc19b4dee7cef" providerId="LiveId" clId="{4E5037A3-164D-4EF8-ABE6-8D4841BC011E}" dt="2025-02-10T19:45:52.419" v="913" actId="1076"/>
          <ac:spMkLst>
            <pc:docMk/>
            <pc:sldMk cId="878376036" sldId="379"/>
            <ac:spMk id="12" creationId="{A20EC0AA-6E9E-CAE0-07FC-901CF32C72BF}"/>
          </ac:spMkLst>
        </pc:spChg>
        <pc:picChg chg="del">
          <ac:chgData name="성현 조" userId="87fdc19b4dee7cef" providerId="LiveId" clId="{4E5037A3-164D-4EF8-ABE6-8D4841BC011E}" dt="2025-02-10T19:42:22.699" v="642" actId="478"/>
          <ac:picMkLst>
            <pc:docMk/>
            <pc:sldMk cId="878376036" sldId="379"/>
            <ac:picMk id="5" creationId="{C96C04D2-974C-8D25-F20F-0EEC6BE61F6D}"/>
          </ac:picMkLst>
        </pc:picChg>
        <pc:picChg chg="del">
          <ac:chgData name="성현 조" userId="87fdc19b4dee7cef" providerId="LiveId" clId="{4E5037A3-164D-4EF8-ABE6-8D4841BC011E}" dt="2025-02-10T19:42:21.388" v="641" actId="478"/>
          <ac:picMkLst>
            <pc:docMk/>
            <pc:sldMk cId="878376036" sldId="379"/>
            <ac:picMk id="6" creationId="{D76A847C-81F7-0C39-2D0A-B3AB83701ED5}"/>
          </ac:picMkLst>
        </pc:picChg>
        <pc:picChg chg="add mod">
          <ac:chgData name="성현 조" userId="87fdc19b4dee7cef" providerId="LiveId" clId="{4E5037A3-164D-4EF8-ABE6-8D4841BC011E}" dt="2025-02-10T19:45:36.815" v="909" actId="1076"/>
          <ac:picMkLst>
            <pc:docMk/>
            <pc:sldMk cId="878376036" sldId="379"/>
            <ac:picMk id="9" creationId="{C46D96A4-69A1-905B-A874-F48970B882EC}"/>
          </ac:picMkLst>
        </pc:picChg>
        <pc:picChg chg="add del mod">
          <ac:chgData name="성현 조" userId="87fdc19b4dee7cef" providerId="LiveId" clId="{4E5037A3-164D-4EF8-ABE6-8D4841BC011E}" dt="2025-02-10T19:47:53.085" v="917" actId="478"/>
          <ac:picMkLst>
            <pc:docMk/>
            <pc:sldMk cId="878376036" sldId="379"/>
            <ac:picMk id="11" creationId="{B5A844D9-FFFE-E5DC-29EB-7806585B96F7}"/>
          </ac:picMkLst>
        </pc:picChg>
        <pc:picChg chg="add mod">
          <ac:chgData name="성현 조" userId="87fdc19b4dee7cef" providerId="LiveId" clId="{4E5037A3-164D-4EF8-ABE6-8D4841BC011E}" dt="2025-02-10T19:48:06.704" v="922" actId="1076"/>
          <ac:picMkLst>
            <pc:docMk/>
            <pc:sldMk cId="878376036" sldId="379"/>
            <ac:picMk id="14" creationId="{A23B5D2C-F125-BEF2-AA2C-FFFF230A87AC}"/>
          </ac:picMkLst>
        </pc:picChg>
      </pc:sldChg>
      <pc:sldChg chg="addSp delSp modSp add mod">
        <pc:chgData name="성현 조" userId="87fdc19b4dee7cef" providerId="LiveId" clId="{4E5037A3-164D-4EF8-ABE6-8D4841BC011E}" dt="2025-02-10T20:27:28.970" v="1447" actId="113"/>
        <pc:sldMkLst>
          <pc:docMk/>
          <pc:sldMk cId="3511132417" sldId="380"/>
        </pc:sldMkLst>
        <pc:spChg chg="del mod">
          <ac:chgData name="성현 조" userId="87fdc19b4dee7cef" providerId="LiveId" clId="{4E5037A3-164D-4EF8-ABE6-8D4841BC011E}" dt="2025-02-10T19:55:34.048" v="957" actId="478"/>
          <ac:spMkLst>
            <pc:docMk/>
            <pc:sldMk cId="3511132417" sldId="380"/>
            <ac:spMk id="7" creationId="{5DAA8986-A752-9F26-1932-CCA3C7372BFC}"/>
          </ac:spMkLst>
        </pc:spChg>
        <pc:spChg chg="del">
          <ac:chgData name="성현 조" userId="87fdc19b4dee7cef" providerId="LiveId" clId="{4E5037A3-164D-4EF8-ABE6-8D4841BC011E}" dt="2025-02-10T19:55:35.028" v="958" actId="478"/>
          <ac:spMkLst>
            <pc:docMk/>
            <pc:sldMk cId="3511132417" sldId="380"/>
            <ac:spMk id="8" creationId="{E6A7C811-5694-9E07-8A10-6589832CC8FC}"/>
          </ac:spMkLst>
        </pc:spChg>
        <pc:spChg chg="add del">
          <ac:chgData name="성현 조" userId="87fdc19b4dee7cef" providerId="LiveId" clId="{4E5037A3-164D-4EF8-ABE6-8D4841BC011E}" dt="2025-02-10T19:55:40.706" v="960" actId="478"/>
          <ac:spMkLst>
            <pc:docMk/>
            <pc:sldMk cId="3511132417" sldId="380"/>
            <ac:spMk id="12" creationId="{C3335A6B-DADA-82BE-F0DE-CDD1C853640A}"/>
          </ac:spMkLst>
        </pc:spChg>
        <pc:spChg chg="add del">
          <ac:chgData name="성현 조" userId="87fdc19b4dee7cef" providerId="LiveId" clId="{4E5037A3-164D-4EF8-ABE6-8D4841BC011E}" dt="2025-02-10T19:59:36.840" v="970" actId="22"/>
          <ac:spMkLst>
            <pc:docMk/>
            <pc:sldMk cId="3511132417" sldId="380"/>
            <ac:spMk id="22" creationId="{38540A4C-1939-7048-36B2-0D9F9B5EB2B0}"/>
          </ac:spMkLst>
        </pc:spChg>
        <pc:spChg chg="add mod">
          <ac:chgData name="성현 조" userId="87fdc19b4dee7cef" providerId="LiveId" clId="{4E5037A3-164D-4EF8-ABE6-8D4841BC011E}" dt="2025-02-10T20:22:55.651" v="1364" actId="1076"/>
          <ac:spMkLst>
            <pc:docMk/>
            <pc:sldMk cId="3511132417" sldId="380"/>
            <ac:spMk id="30" creationId="{01BCBD91-ECDA-6837-1281-D496E215EF28}"/>
          </ac:spMkLst>
        </pc:spChg>
        <pc:spChg chg="add mod">
          <ac:chgData name="성현 조" userId="87fdc19b4dee7cef" providerId="LiveId" clId="{4E5037A3-164D-4EF8-ABE6-8D4841BC011E}" dt="2025-02-10T20:23:08.425" v="1366" actId="1076"/>
          <ac:spMkLst>
            <pc:docMk/>
            <pc:sldMk cId="3511132417" sldId="380"/>
            <ac:spMk id="31" creationId="{6C510735-045D-FEE8-E23F-ACC330B33BA9}"/>
          </ac:spMkLst>
        </pc:spChg>
        <pc:spChg chg="add mod">
          <ac:chgData name="성현 조" userId="87fdc19b4dee7cef" providerId="LiveId" clId="{4E5037A3-164D-4EF8-ABE6-8D4841BC011E}" dt="2025-02-10T20:24:33.305" v="1377" actId="14100"/>
          <ac:spMkLst>
            <pc:docMk/>
            <pc:sldMk cId="3511132417" sldId="380"/>
            <ac:spMk id="32" creationId="{82685A87-CEB0-2675-F55C-0AD8C5E5CCB3}"/>
          </ac:spMkLst>
        </pc:spChg>
        <pc:spChg chg="add mod">
          <ac:chgData name="성현 조" userId="87fdc19b4dee7cef" providerId="LiveId" clId="{4E5037A3-164D-4EF8-ABE6-8D4841BC011E}" dt="2025-02-10T20:24:49.484" v="1380" actId="208"/>
          <ac:spMkLst>
            <pc:docMk/>
            <pc:sldMk cId="3511132417" sldId="380"/>
            <ac:spMk id="33" creationId="{F66952A8-F0EC-4356-CACB-58FAD5E1BA36}"/>
          </ac:spMkLst>
        </pc:spChg>
        <pc:graphicFrameChg chg="add mod modGraphic">
          <ac:chgData name="성현 조" userId="87fdc19b4dee7cef" providerId="LiveId" clId="{4E5037A3-164D-4EF8-ABE6-8D4841BC011E}" dt="2025-02-10T19:57:53.100" v="967" actId="1076"/>
          <ac:graphicFrameMkLst>
            <pc:docMk/>
            <pc:sldMk cId="3511132417" sldId="380"/>
            <ac:graphicFrameMk id="19" creationId="{1C2209C3-CF23-A7CA-42F0-820FBA1D56EC}"/>
          </ac:graphicFrameMkLst>
        </pc:graphicFrameChg>
        <pc:graphicFrameChg chg="add mod">
          <ac:chgData name="성현 조" userId="87fdc19b4dee7cef" providerId="LiveId" clId="{4E5037A3-164D-4EF8-ABE6-8D4841BC011E}" dt="2025-02-10T19:59:30.590" v="968"/>
          <ac:graphicFrameMkLst>
            <pc:docMk/>
            <pc:sldMk cId="3511132417" sldId="380"/>
            <ac:graphicFrameMk id="20" creationId="{BA8BCB98-E74A-5605-CF38-72623F9DB4CF}"/>
          </ac:graphicFrameMkLst>
        </pc:graphicFrameChg>
        <pc:graphicFrameChg chg="add del mod">
          <ac:chgData name="성현 조" userId="87fdc19b4dee7cef" providerId="LiveId" clId="{4E5037A3-164D-4EF8-ABE6-8D4841BC011E}" dt="2025-02-10T20:00:09.292" v="972" actId="478"/>
          <ac:graphicFrameMkLst>
            <pc:docMk/>
            <pc:sldMk cId="3511132417" sldId="380"/>
            <ac:graphicFrameMk id="23" creationId="{6742A22F-EE6D-BE07-A7C8-DB860B180E90}"/>
          </ac:graphicFrameMkLst>
        </pc:graphicFrameChg>
        <pc:graphicFrameChg chg="add mod modGraphic">
          <ac:chgData name="성현 조" userId="87fdc19b4dee7cef" providerId="LiveId" clId="{4E5037A3-164D-4EF8-ABE6-8D4841BC011E}" dt="2025-02-10T20:00:14.367" v="975" actId="14734"/>
          <ac:graphicFrameMkLst>
            <pc:docMk/>
            <pc:sldMk cId="3511132417" sldId="380"/>
            <ac:graphicFrameMk id="24" creationId="{E02E5014-D0D5-A84B-AD48-3C4F34DC8947}"/>
          </ac:graphicFrameMkLst>
        </pc:graphicFrameChg>
        <pc:graphicFrameChg chg="add mod">
          <ac:chgData name="성현 조" userId="87fdc19b4dee7cef" providerId="LiveId" clId="{4E5037A3-164D-4EF8-ABE6-8D4841BC011E}" dt="2025-02-10T20:00:28.250" v="976"/>
          <ac:graphicFrameMkLst>
            <pc:docMk/>
            <pc:sldMk cId="3511132417" sldId="380"/>
            <ac:graphicFrameMk id="25" creationId="{1272986A-C70E-5AD4-400C-7DFC0F83D9AE}"/>
          </ac:graphicFrameMkLst>
        </pc:graphicFrameChg>
        <pc:graphicFrameChg chg="add mod">
          <ac:chgData name="성현 조" userId="87fdc19b4dee7cef" providerId="LiveId" clId="{4E5037A3-164D-4EF8-ABE6-8D4841BC011E}" dt="2025-02-10T20:01:49.355" v="977"/>
          <ac:graphicFrameMkLst>
            <pc:docMk/>
            <pc:sldMk cId="3511132417" sldId="380"/>
            <ac:graphicFrameMk id="26" creationId="{ECF5460C-B798-3799-57D2-C48FFF47E7B8}"/>
          </ac:graphicFrameMkLst>
        </pc:graphicFrameChg>
        <pc:graphicFrameChg chg="add mod">
          <ac:chgData name="성현 조" userId="87fdc19b4dee7cef" providerId="LiveId" clId="{4E5037A3-164D-4EF8-ABE6-8D4841BC011E}" dt="2025-02-10T20:02:05.330" v="978"/>
          <ac:graphicFrameMkLst>
            <pc:docMk/>
            <pc:sldMk cId="3511132417" sldId="380"/>
            <ac:graphicFrameMk id="27" creationId="{C11E3A37-71E3-ECAC-1058-10C6C5609D0C}"/>
          </ac:graphicFrameMkLst>
        </pc:graphicFrameChg>
        <pc:graphicFrameChg chg="add mod modGraphic">
          <ac:chgData name="성현 조" userId="87fdc19b4dee7cef" providerId="LiveId" clId="{4E5037A3-164D-4EF8-ABE6-8D4841BC011E}" dt="2025-02-10T20:27:26.255" v="1444" actId="113"/>
          <ac:graphicFrameMkLst>
            <pc:docMk/>
            <pc:sldMk cId="3511132417" sldId="380"/>
            <ac:graphicFrameMk id="28" creationId="{08E2540A-B8A8-695C-E620-66C1C8219480}"/>
          </ac:graphicFrameMkLst>
        </pc:graphicFrameChg>
        <pc:graphicFrameChg chg="add mod modGraphic">
          <ac:chgData name="성현 조" userId="87fdc19b4dee7cef" providerId="LiveId" clId="{4E5037A3-164D-4EF8-ABE6-8D4841BC011E}" dt="2025-02-10T20:27:28.970" v="1447" actId="113"/>
          <ac:graphicFrameMkLst>
            <pc:docMk/>
            <pc:sldMk cId="3511132417" sldId="380"/>
            <ac:graphicFrameMk id="29" creationId="{819ABFDF-22D1-65CD-7F84-9734DBBE6B17}"/>
          </ac:graphicFrameMkLst>
        </pc:graphicFrameChg>
        <pc:picChg chg="add del mod">
          <ac:chgData name="성현 조" userId="87fdc19b4dee7cef" providerId="LiveId" clId="{4E5037A3-164D-4EF8-ABE6-8D4841BC011E}" dt="2025-02-10T19:49:30.813" v="933" actId="478"/>
          <ac:picMkLst>
            <pc:docMk/>
            <pc:sldMk cId="3511132417" sldId="380"/>
            <ac:picMk id="5" creationId="{DC354C2F-2D2F-6CA2-6EE8-FC929DCD6C63}"/>
          </ac:picMkLst>
        </pc:picChg>
        <pc:picChg chg="del">
          <ac:chgData name="성현 조" userId="87fdc19b4dee7cef" providerId="LiveId" clId="{4E5037A3-164D-4EF8-ABE6-8D4841BC011E}" dt="2025-02-10T19:47:30.203" v="915" actId="478"/>
          <ac:picMkLst>
            <pc:docMk/>
            <pc:sldMk cId="3511132417" sldId="380"/>
            <ac:picMk id="9" creationId="{36863B4B-DC45-5B3E-5882-76450AFA7952}"/>
          </ac:picMkLst>
        </pc:picChg>
        <pc:picChg chg="add del mod">
          <ac:chgData name="성현 조" userId="87fdc19b4dee7cef" providerId="LiveId" clId="{4E5037A3-164D-4EF8-ABE6-8D4841BC011E}" dt="2025-02-10T19:50:06.096" v="937" actId="478"/>
          <ac:picMkLst>
            <pc:docMk/>
            <pc:sldMk cId="3511132417" sldId="380"/>
            <ac:picMk id="10" creationId="{83D2A980-A90E-3441-2CC7-E3799122D532}"/>
          </ac:picMkLst>
        </pc:picChg>
        <pc:picChg chg="del">
          <ac:chgData name="성현 조" userId="87fdc19b4dee7cef" providerId="LiveId" clId="{4E5037A3-164D-4EF8-ABE6-8D4841BC011E}" dt="2025-02-10T19:47:31.514" v="916" actId="478"/>
          <ac:picMkLst>
            <pc:docMk/>
            <pc:sldMk cId="3511132417" sldId="380"/>
            <ac:picMk id="11" creationId="{8EF03127-A3BB-E7DC-1BA2-C4746CEDC909}"/>
          </ac:picMkLst>
        </pc:picChg>
        <pc:picChg chg="add del mod">
          <ac:chgData name="성현 조" userId="87fdc19b4dee7cef" providerId="LiveId" clId="{4E5037A3-164D-4EF8-ABE6-8D4841BC011E}" dt="2025-02-10T19:51:17.069" v="955" actId="478"/>
          <ac:picMkLst>
            <pc:docMk/>
            <pc:sldMk cId="3511132417" sldId="380"/>
            <ac:picMk id="14" creationId="{A4ADC2D3-DC63-2AAD-B0ED-0E922F4F6931}"/>
          </ac:picMkLst>
        </pc:picChg>
        <pc:picChg chg="add del mod">
          <ac:chgData name="성현 조" userId="87fdc19b4dee7cef" providerId="LiveId" clId="{4E5037A3-164D-4EF8-ABE6-8D4841BC011E}" dt="2025-02-10T19:51:18.562" v="956" actId="478"/>
          <ac:picMkLst>
            <pc:docMk/>
            <pc:sldMk cId="3511132417" sldId="380"/>
            <ac:picMk id="16" creationId="{216C28E0-C9D0-5813-F654-1AF1A0D51DE5}"/>
          </ac:picMkLst>
        </pc:picChg>
        <pc:picChg chg="add del mod">
          <ac:chgData name="성현 조" userId="87fdc19b4dee7cef" providerId="LiveId" clId="{4E5037A3-164D-4EF8-ABE6-8D4841BC011E}" dt="2025-02-10T19:51:15.150" v="954" actId="478"/>
          <ac:picMkLst>
            <pc:docMk/>
            <pc:sldMk cId="3511132417" sldId="380"/>
            <ac:picMk id="18" creationId="{E4E48848-4FA0-F684-6269-6BF2ED693C17}"/>
          </ac:picMkLst>
        </pc:picChg>
        <pc:cxnChg chg="add del mod">
          <ac:chgData name="성현 조" userId="87fdc19b4dee7cef" providerId="LiveId" clId="{4E5037A3-164D-4EF8-ABE6-8D4841BC011E}" dt="2025-02-10T20:27:17.403" v="1443" actId="478"/>
          <ac:cxnSpMkLst>
            <pc:docMk/>
            <pc:sldMk cId="3511132417" sldId="380"/>
            <ac:cxnSpMk id="34" creationId="{FDBE6AE8-8223-D415-C544-4824D1F6DFCF}"/>
          </ac:cxnSpMkLst>
        </pc:cxnChg>
      </pc:sldChg>
      <pc:sldChg chg="addSp delSp modSp add mod">
        <pc:chgData name="성현 조" userId="87fdc19b4dee7cef" providerId="LiveId" clId="{4E5037A3-164D-4EF8-ABE6-8D4841BC011E}" dt="2025-02-10T20:21:02.840" v="1330" actId="1076"/>
        <pc:sldMkLst>
          <pc:docMk/>
          <pc:sldMk cId="201830589" sldId="381"/>
        </pc:sldMkLst>
        <pc:spChg chg="add">
          <ac:chgData name="성현 조" userId="87fdc19b4dee7cef" providerId="LiveId" clId="{4E5037A3-164D-4EF8-ABE6-8D4841BC011E}" dt="2025-02-10T20:19:39.167" v="1306"/>
          <ac:spMkLst>
            <pc:docMk/>
            <pc:sldMk cId="201830589" sldId="381"/>
            <ac:spMk id="4" creationId="{9951EDED-6677-EDB4-BCC0-13D90EF2B4FC}"/>
          </ac:spMkLst>
        </pc:spChg>
        <pc:spChg chg="add">
          <ac:chgData name="성현 조" userId="87fdc19b4dee7cef" providerId="LiveId" clId="{4E5037A3-164D-4EF8-ABE6-8D4841BC011E}" dt="2025-02-10T20:19:47.038" v="1307"/>
          <ac:spMkLst>
            <pc:docMk/>
            <pc:sldMk cId="201830589" sldId="381"/>
            <ac:spMk id="5" creationId="{3A0F6D7F-CFCF-C524-2AA0-ACC0CE620B58}"/>
          </ac:spMkLst>
        </pc:spChg>
        <pc:spChg chg="add del mod">
          <ac:chgData name="성현 조" userId="87fdc19b4dee7cef" providerId="LiveId" clId="{4E5037A3-164D-4EF8-ABE6-8D4841BC011E}" dt="2025-02-10T20:20:44.122" v="1319" actId="478"/>
          <ac:spMkLst>
            <pc:docMk/>
            <pc:sldMk cId="201830589" sldId="381"/>
            <ac:spMk id="7" creationId="{EE577595-0527-A484-E4FC-13C7B1D93292}"/>
          </ac:spMkLst>
        </pc:spChg>
        <pc:spChg chg="add">
          <ac:chgData name="성현 조" userId="87fdc19b4dee7cef" providerId="LiveId" clId="{4E5037A3-164D-4EF8-ABE6-8D4841BC011E}" dt="2025-02-10T20:20:44.432" v="1320"/>
          <ac:spMkLst>
            <pc:docMk/>
            <pc:sldMk cId="201830589" sldId="381"/>
            <ac:spMk id="8" creationId="{9966C00D-1048-9413-E1A6-9CDB7F4FC103}"/>
          </ac:spMkLst>
        </pc:spChg>
        <pc:spChg chg="add">
          <ac:chgData name="성현 조" userId="87fdc19b4dee7cef" providerId="LiveId" clId="{4E5037A3-164D-4EF8-ABE6-8D4841BC011E}" dt="2025-02-10T20:20:48.922" v="1321"/>
          <ac:spMkLst>
            <pc:docMk/>
            <pc:sldMk cId="201830589" sldId="381"/>
            <ac:spMk id="9" creationId="{668DA8CB-5EBD-00B4-1BBB-4DAE748506C2}"/>
          </ac:spMkLst>
        </pc:spChg>
        <pc:spChg chg="add mod">
          <ac:chgData name="성현 조" userId="87fdc19b4dee7cef" providerId="LiveId" clId="{4E5037A3-164D-4EF8-ABE6-8D4841BC011E}" dt="2025-02-10T20:21:02.840" v="1330" actId="1076"/>
          <ac:spMkLst>
            <pc:docMk/>
            <pc:sldMk cId="201830589" sldId="381"/>
            <ac:spMk id="10" creationId="{52DF00B5-F8AA-5BCE-BD9C-732741BF0D08}"/>
          </ac:spMkLst>
        </pc:spChg>
        <pc:spChg chg="add">
          <ac:chgData name="성현 조" userId="87fdc19b4dee7cef" providerId="LiveId" clId="{4E5037A3-164D-4EF8-ABE6-8D4841BC011E}" dt="2025-02-10T20:20:50.687" v="1323"/>
          <ac:spMkLst>
            <pc:docMk/>
            <pc:sldMk cId="201830589" sldId="381"/>
            <ac:spMk id="11" creationId="{776D54EE-3A12-2FEC-1AA1-842E2BDD49B0}"/>
          </ac:spMkLst>
        </pc:spChg>
        <pc:spChg chg="mod">
          <ac:chgData name="성현 조" userId="87fdc19b4dee7cef" providerId="LiveId" clId="{4E5037A3-164D-4EF8-ABE6-8D4841BC011E}" dt="2025-02-10T20:19:38.612" v="1305" actId="1076"/>
          <ac:spMkLst>
            <pc:docMk/>
            <pc:sldMk cId="201830589" sldId="381"/>
            <ac:spMk id="12" creationId="{FDBD969D-4CC2-EB7B-4C02-7766228526CD}"/>
          </ac:spMkLst>
        </pc:spChg>
        <pc:spChg chg="add">
          <ac:chgData name="성현 조" userId="87fdc19b4dee7cef" providerId="LiveId" clId="{4E5037A3-164D-4EF8-ABE6-8D4841BC011E}" dt="2025-02-10T20:20:53.534" v="1324"/>
          <ac:spMkLst>
            <pc:docMk/>
            <pc:sldMk cId="201830589" sldId="381"/>
            <ac:spMk id="13" creationId="{FA9170BC-CAA9-3909-56E3-EFC6FC8DDE04}"/>
          </ac:spMkLst>
        </pc:spChg>
        <pc:spChg chg="add">
          <ac:chgData name="성현 조" userId="87fdc19b4dee7cef" providerId="LiveId" clId="{4E5037A3-164D-4EF8-ABE6-8D4841BC011E}" dt="2025-02-10T20:20:56.167" v="1326"/>
          <ac:spMkLst>
            <pc:docMk/>
            <pc:sldMk cId="201830589" sldId="381"/>
            <ac:spMk id="14" creationId="{43D3E5B8-971F-566F-F186-A28F1416FBAF}"/>
          </ac:spMkLst>
        </pc:spChg>
      </pc:sldChg>
      <pc:sldChg chg="delSp modSp add mod">
        <pc:chgData name="성현 조" userId="87fdc19b4dee7cef" providerId="LiveId" clId="{4E5037A3-164D-4EF8-ABE6-8D4841BC011E}" dt="2025-02-10T20:21:51.965" v="1362" actId="1076"/>
        <pc:sldMkLst>
          <pc:docMk/>
          <pc:sldMk cId="44289729" sldId="382"/>
        </pc:sldMkLst>
        <pc:spChg chg="mod">
          <ac:chgData name="성현 조" userId="87fdc19b4dee7cef" providerId="LiveId" clId="{4E5037A3-164D-4EF8-ABE6-8D4841BC011E}" dt="2025-02-10T20:21:51.965" v="1362" actId="1076"/>
          <ac:spMkLst>
            <pc:docMk/>
            <pc:sldMk cId="44289729" sldId="382"/>
            <ac:spMk id="10" creationId="{A39455E0-C9DC-0483-D7F7-E891C19488EF}"/>
          </ac:spMkLst>
        </pc:spChg>
        <pc:spChg chg="del">
          <ac:chgData name="성현 조" userId="87fdc19b4dee7cef" providerId="LiveId" clId="{4E5037A3-164D-4EF8-ABE6-8D4841BC011E}" dt="2025-02-10T20:21:08.244" v="1332" actId="478"/>
          <ac:spMkLst>
            <pc:docMk/>
            <pc:sldMk cId="44289729" sldId="382"/>
            <ac:spMk id="12" creationId="{4573DA71-66FA-CE99-6087-3B7DF5951A39}"/>
          </ac:spMkLst>
        </pc:spChg>
      </pc:sldChg>
      <pc:sldChg chg="addSp delSp modSp add mod">
        <pc:chgData name="성현 조" userId="87fdc19b4dee7cef" providerId="LiveId" clId="{4E5037A3-164D-4EF8-ABE6-8D4841BC011E}" dt="2025-02-10T20:27:52.213" v="1451" actId="113"/>
        <pc:sldMkLst>
          <pc:docMk/>
          <pc:sldMk cId="706835347" sldId="383"/>
        </pc:sldMkLst>
        <pc:spChg chg="mod">
          <ac:chgData name="성현 조" userId="87fdc19b4dee7cef" providerId="LiveId" clId="{4E5037A3-164D-4EF8-ABE6-8D4841BC011E}" dt="2025-02-10T20:25:20.280" v="1389" actId="20577"/>
          <ac:spMkLst>
            <pc:docMk/>
            <pc:sldMk cId="706835347" sldId="383"/>
            <ac:spMk id="30" creationId="{35210CA8-83F3-CF95-D6C4-7D3ED161EDF4}"/>
          </ac:spMkLst>
        </pc:spChg>
        <pc:spChg chg="mod">
          <ac:chgData name="성현 조" userId="87fdc19b4dee7cef" providerId="LiveId" clId="{4E5037A3-164D-4EF8-ABE6-8D4841BC011E}" dt="2025-02-10T20:25:29.348" v="1392" actId="20577"/>
          <ac:spMkLst>
            <pc:docMk/>
            <pc:sldMk cId="706835347" sldId="383"/>
            <ac:spMk id="31" creationId="{162B5B3E-C32F-C4CA-75BF-571386987313}"/>
          </ac:spMkLst>
        </pc:spChg>
        <pc:graphicFrameChg chg="mod modGraphic">
          <ac:chgData name="성현 조" userId="87fdc19b4dee7cef" providerId="LiveId" clId="{4E5037A3-164D-4EF8-ABE6-8D4841BC011E}" dt="2025-02-10T20:27:50.045" v="1450" actId="113"/>
          <ac:graphicFrameMkLst>
            <pc:docMk/>
            <pc:sldMk cId="706835347" sldId="383"/>
            <ac:graphicFrameMk id="28" creationId="{9530DE61-CDC6-C287-C7FB-419909A3AC48}"/>
          </ac:graphicFrameMkLst>
        </pc:graphicFrameChg>
        <pc:graphicFrameChg chg="mod modGraphic">
          <ac:chgData name="성현 조" userId="87fdc19b4dee7cef" providerId="LiveId" clId="{4E5037A3-164D-4EF8-ABE6-8D4841BC011E}" dt="2025-02-10T20:27:52.213" v="1451" actId="113"/>
          <ac:graphicFrameMkLst>
            <pc:docMk/>
            <pc:sldMk cId="706835347" sldId="383"/>
            <ac:graphicFrameMk id="29" creationId="{DAC7203D-C73B-55F8-E7F5-06DC474B639D}"/>
          </ac:graphicFrameMkLst>
        </pc:graphicFrameChg>
        <pc:cxnChg chg="add del">
          <ac:chgData name="성현 조" userId="87fdc19b4dee7cef" providerId="LiveId" clId="{4E5037A3-164D-4EF8-ABE6-8D4841BC011E}" dt="2025-02-10T20:26:50.986" v="1437" actId="478"/>
          <ac:cxnSpMkLst>
            <pc:docMk/>
            <pc:sldMk cId="706835347" sldId="383"/>
            <ac:cxnSpMk id="5" creationId="{1EA5C22D-65BE-8823-B184-AE4A0B566C46}"/>
          </ac:cxnSpMkLst>
        </pc:cxnChg>
      </pc:sldChg>
      <pc:sldChg chg="addSp delSp modSp add mod">
        <pc:chgData name="성현 조" userId="87fdc19b4dee7cef" providerId="LiveId" clId="{4E5037A3-164D-4EF8-ABE6-8D4841BC011E}" dt="2025-02-10T20:32:07.260" v="1506"/>
        <pc:sldMkLst>
          <pc:docMk/>
          <pc:sldMk cId="1993656352" sldId="384"/>
        </pc:sldMkLst>
        <pc:spChg chg="add mod">
          <ac:chgData name="성현 조" userId="87fdc19b4dee7cef" providerId="LiveId" clId="{4E5037A3-164D-4EF8-ABE6-8D4841BC011E}" dt="2025-02-10T20:32:07.260" v="1506"/>
          <ac:spMkLst>
            <pc:docMk/>
            <pc:sldMk cId="1993656352" sldId="384"/>
            <ac:spMk id="4" creationId="{855A46AB-F169-A5A9-7290-E71A7BBCA3D5}"/>
          </ac:spMkLst>
        </pc:spChg>
        <pc:spChg chg="add mod">
          <ac:chgData name="성현 조" userId="87fdc19b4dee7cef" providerId="LiveId" clId="{4E5037A3-164D-4EF8-ABE6-8D4841BC011E}" dt="2025-02-10T20:32:07.260" v="1506"/>
          <ac:spMkLst>
            <pc:docMk/>
            <pc:sldMk cId="1993656352" sldId="384"/>
            <ac:spMk id="5" creationId="{BC9338C4-EAE1-74F6-73DE-217175279987}"/>
          </ac:spMkLst>
        </pc:spChg>
        <pc:spChg chg="mod">
          <ac:chgData name="성현 조" userId="87fdc19b4dee7cef" providerId="LiveId" clId="{4E5037A3-164D-4EF8-ABE6-8D4841BC011E}" dt="2025-02-10T20:31:05.664" v="1481" actId="20577"/>
          <ac:spMkLst>
            <pc:docMk/>
            <pc:sldMk cId="1993656352" sldId="384"/>
            <ac:spMk id="30" creationId="{40E74907-A752-3E19-7C4E-0A590551CAD8}"/>
          </ac:spMkLst>
        </pc:spChg>
        <pc:spChg chg="mod">
          <ac:chgData name="성현 조" userId="87fdc19b4dee7cef" providerId="LiveId" clId="{4E5037A3-164D-4EF8-ABE6-8D4841BC011E}" dt="2025-02-10T20:31:14.760" v="1494" actId="20577"/>
          <ac:spMkLst>
            <pc:docMk/>
            <pc:sldMk cId="1993656352" sldId="384"/>
            <ac:spMk id="31" creationId="{9162986E-CB72-5D0D-0E5E-862C542F1436}"/>
          </ac:spMkLst>
        </pc:spChg>
        <pc:spChg chg="del mod">
          <ac:chgData name="성현 조" userId="87fdc19b4dee7cef" providerId="LiveId" clId="{4E5037A3-164D-4EF8-ABE6-8D4841BC011E}" dt="2025-02-10T20:31:59.028" v="1504" actId="478"/>
          <ac:spMkLst>
            <pc:docMk/>
            <pc:sldMk cId="1993656352" sldId="384"/>
            <ac:spMk id="32" creationId="{D1DC62B9-838F-6D73-3F01-FF6CD5DF4950}"/>
          </ac:spMkLst>
        </pc:spChg>
        <pc:spChg chg="del">
          <ac:chgData name="성현 조" userId="87fdc19b4dee7cef" providerId="LiveId" clId="{4E5037A3-164D-4EF8-ABE6-8D4841BC011E}" dt="2025-02-10T20:32:00.949" v="1505" actId="478"/>
          <ac:spMkLst>
            <pc:docMk/>
            <pc:sldMk cId="1993656352" sldId="384"/>
            <ac:spMk id="33" creationId="{5A740E71-B487-3044-CE95-60F18CC5DBEE}"/>
          </ac:spMkLst>
        </pc:spChg>
        <pc:graphicFrameChg chg="mod modGraphic">
          <ac:chgData name="성현 조" userId="87fdc19b4dee7cef" providerId="LiveId" clId="{4E5037A3-164D-4EF8-ABE6-8D4841BC011E}" dt="2025-02-10T20:31:53.403" v="1503" actId="122"/>
          <ac:graphicFrameMkLst>
            <pc:docMk/>
            <pc:sldMk cId="1993656352" sldId="384"/>
            <ac:graphicFrameMk id="28" creationId="{CA17535D-736D-FFC1-06A3-348381928892}"/>
          </ac:graphicFrameMkLst>
        </pc:graphicFrameChg>
        <pc:graphicFrameChg chg="mod modGraphic">
          <ac:chgData name="성현 조" userId="87fdc19b4dee7cef" providerId="LiveId" clId="{4E5037A3-164D-4EF8-ABE6-8D4841BC011E}" dt="2025-02-10T20:31:40.480" v="1499" actId="255"/>
          <ac:graphicFrameMkLst>
            <pc:docMk/>
            <pc:sldMk cId="1993656352" sldId="384"/>
            <ac:graphicFrameMk id="29" creationId="{11772B2E-4005-B74F-2854-269368757507}"/>
          </ac:graphicFrameMkLst>
        </pc:graphicFrameChg>
      </pc:sldChg>
      <pc:sldChg chg="addSp delSp modSp add mod">
        <pc:chgData name="성현 조" userId="87fdc19b4dee7cef" providerId="LiveId" clId="{4E5037A3-164D-4EF8-ABE6-8D4841BC011E}" dt="2025-02-10T20:34:48.328" v="1555" actId="1076"/>
        <pc:sldMkLst>
          <pc:docMk/>
          <pc:sldMk cId="1593718330" sldId="385"/>
        </pc:sldMkLst>
        <pc:spChg chg="add mod">
          <ac:chgData name="성현 조" userId="87fdc19b4dee7cef" providerId="LiveId" clId="{4E5037A3-164D-4EF8-ABE6-8D4841BC011E}" dt="2025-02-10T20:33:43.991" v="1535" actId="14100"/>
          <ac:spMkLst>
            <pc:docMk/>
            <pc:sldMk cId="1593718330" sldId="385"/>
            <ac:spMk id="4" creationId="{B6A3DE4E-026F-9543-8B68-024CB0DEDA10}"/>
          </ac:spMkLst>
        </pc:spChg>
        <pc:spChg chg="mod">
          <ac:chgData name="성현 조" userId="87fdc19b4dee7cef" providerId="LiveId" clId="{4E5037A3-164D-4EF8-ABE6-8D4841BC011E}" dt="2025-02-10T20:33:06.469" v="1526" actId="20577"/>
          <ac:spMkLst>
            <pc:docMk/>
            <pc:sldMk cId="1593718330" sldId="385"/>
            <ac:spMk id="8" creationId="{FCEA005D-AF3E-A18C-2565-1DFCA8C5F937}"/>
          </ac:spMkLst>
        </pc:spChg>
        <pc:spChg chg="mod">
          <ac:chgData name="성현 조" userId="87fdc19b4dee7cef" providerId="LiveId" clId="{4E5037A3-164D-4EF8-ABE6-8D4841BC011E}" dt="2025-02-10T20:33:03.477" v="1524" actId="20577"/>
          <ac:spMkLst>
            <pc:docMk/>
            <pc:sldMk cId="1593718330" sldId="385"/>
            <ac:spMk id="12" creationId="{AA6D7464-E809-756E-0A17-7295F0FB549D}"/>
          </ac:spMkLst>
        </pc:spChg>
        <pc:picChg chg="add mod">
          <ac:chgData name="성현 조" userId="87fdc19b4dee7cef" providerId="LiveId" clId="{4E5037A3-164D-4EF8-ABE6-8D4841BC011E}" dt="2025-02-10T20:34:01.744" v="1544" actId="1076"/>
          <ac:picMkLst>
            <pc:docMk/>
            <pc:sldMk cId="1593718330" sldId="385"/>
            <ac:picMk id="6" creationId="{F3FBE241-8BFE-E519-84CE-2BD326D369FE}"/>
          </ac:picMkLst>
        </pc:picChg>
        <pc:picChg chg="del">
          <ac:chgData name="성현 조" userId="87fdc19b4dee7cef" providerId="LiveId" clId="{4E5037A3-164D-4EF8-ABE6-8D4841BC011E}" dt="2025-02-10T20:33:48.058" v="1536" actId="478"/>
          <ac:picMkLst>
            <pc:docMk/>
            <pc:sldMk cId="1593718330" sldId="385"/>
            <ac:picMk id="9" creationId="{1046E017-1A15-051A-12AE-31CF64C3ACA8}"/>
          </ac:picMkLst>
        </pc:picChg>
        <pc:picChg chg="add mod">
          <ac:chgData name="성현 조" userId="87fdc19b4dee7cef" providerId="LiveId" clId="{4E5037A3-164D-4EF8-ABE6-8D4841BC011E}" dt="2025-02-10T20:34:48.328" v="1555" actId="1076"/>
          <ac:picMkLst>
            <pc:docMk/>
            <pc:sldMk cId="1593718330" sldId="385"/>
            <ac:picMk id="11" creationId="{36E41775-F96B-A07F-CB50-962C0912BB7D}"/>
          </ac:picMkLst>
        </pc:picChg>
        <pc:picChg chg="del">
          <ac:chgData name="성현 조" userId="87fdc19b4dee7cef" providerId="LiveId" clId="{4E5037A3-164D-4EF8-ABE6-8D4841BC011E}" dt="2025-02-10T20:33:49.114" v="1537" actId="478"/>
          <ac:picMkLst>
            <pc:docMk/>
            <pc:sldMk cId="1593718330" sldId="385"/>
            <ac:picMk id="14" creationId="{395A059E-3DA9-442A-2730-E0EA798C93EB}"/>
          </ac:picMkLst>
        </pc:picChg>
      </pc:sldChg>
    </pc:docChg>
  </pc:docChgLst>
  <pc:docChgLst>
    <pc:chgData name="주희 박" userId="c20afdc3cf7b727c" providerId="LiveId" clId="{46EC2FAF-B368-4949-9ECC-79DE794C2608}"/>
    <pc:docChg chg="undo custSel addSld delSld modSld sldOrd">
      <pc:chgData name="주희 박" userId="c20afdc3cf7b727c" providerId="LiveId" clId="{46EC2FAF-B368-4949-9ECC-79DE794C2608}" dt="2025-02-11T04:48:31.166" v="5779"/>
      <pc:docMkLst>
        <pc:docMk/>
      </pc:docMkLst>
      <pc:sldChg chg="modSp mod">
        <pc:chgData name="주희 박" userId="c20afdc3cf7b727c" providerId="LiveId" clId="{46EC2FAF-B368-4949-9ECC-79DE794C2608}" dt="2025-02-11T04:16:58.850" v="5576" actId="20577"/>
        <pc:sldMkLst>
          <pc:docMk/>
          <pc:sldMk cId="4117103739" sldId="256"/>
        </pc:sldMkLst>
        <pc:spChg chg="mod">
          <ac:chgData name="주희 박" userId="c20afdc3cf7b727c" providerId="LiveId" clId="{46EC2FAF-B368-4949-9ECC-79DE794C2608}" dt="2025-02-11T04:16:58.850" v="5576" actId="20577"/>
          <ac:spMkLst>
            <pc:docMk/>
            <pc:sldMk cId="4117103739" sldId="256"/>
            <ac:spMk id="3" creationId="{1CE838AA-E604-726A-B34B-CE83ABD33B8C}"/>
          </ac:spMkLst>
        </pc:spChg>
        <pc:spChg chg="mod">
          <ac:chgData name="주희 박" userId="c20afdc3cf7b727c" providerId="LiveId" clId="{46EC2FAF-B368-4949-9ECC-79DE794C2608}" dt="2025-02-11T02:31:28.249" v="3378" actId="27636"/>
          <ac:spMkLst>
            <pc:docMk/>
            <pc:sldMk cId="4117103739" sldId="256"/>
            <ac:spMk id="4" creationId="{C27A4BFD-C0F4-668B-311B-88227C444574}"/>
          </ac:spMkLst>
        </pc:spChg>
      </pc:sldChg>
      <pc:sldChg chg="del">
        <pc:chgData name="주희 박" userId="c20afdc3cf7b727c" providerId="LiveId" clId="{46EC2FAF-B368-4949-9ECC-79DE794C2608}" dt="2025-02-11T04:19:12.254" v="5577" actId="47"/>
        <pc:sldMkLst>
          <pc:docMk/>
          <pc:sldMk cId="1450954047" sldId="257"/>
        </pc:sldMkLst>
      </pc:sldChg>
      <pc:sldChg chg="modSp mod">
        <pc:chgData name="주희 박" userId="c20afdc3cf7b727c" providerId="LiveId" clId="{46EC2FAF-B368-4949-9ECC-79DE794C2608}" dt="2025-02-10T14:34:39.637" v="3128"/>
        <pc:sldMkLst>
          <pc:docMk/>
          <pc:sldMk cId="1203409721" sldId="258"/>
        </pc:sldMkLst>
        <pc:spChg chg="mod">
          <ac:chgData name="주희 박" userId="c20afdc3cf7b727c" providerId="LiveId" clId="{46EC2FAF-B368-4949-9ECC-79DE794C2608}" dt="2025-02-10T14:34:39.637" v="3128"/>
          <ac:spMkLst>
            <pc:docMk/>
            <pc:sldMk cId="1203409721" sldId="258"/>
            <ac:spMk id="3" creationId="{5B187EE0-EA90-F301-2CDF-424F747436F7}"/>
          </ac:spMkLst>
        </pc:spChg>
      </pc:sldChg>
      <pc:sldChg chg="addSp delSp modSp mod">
        <pc:chgData name="주희 박" userId="c20afdc3cf7b727c" providerId="LiveId" clId="{46EC2FAF-B368-4949-9ECC-79DE794C2608}" dt="2025-02-11T02:36:14.496" v="3471" actId="20577"/>
        <pc:sldMkLst>
          <pc:docMk/>
          <pc:sldMk cId="2712668905" sldId="336"/>
        </pc:sldMkLst>
        <pc:spChg chg="add del mod">
          <ac:chgData name="주희 박" userId="c20afdc3cf7b727c" providerId="LiveId" clId="{46EC2FAF-B368-4949-9ECC-79DE794C2608}" dt="2025-02-11T02:36:14.496" v="3471" actId="20577"/>
          <ac:spMkLst>
            <pc:docMk/>
            <pc:sldMk cId="2712668905" sldId="336"/>
            <ac:spMk id="5" creationId="{2436AE7E-646A-C38D-937C-EF2B211D14DC}"/>
          </ac:spMkLst>
        </pc:spChg>
        <pc:spChg chg="add">
          <ac:chgData name="주희 박" userId="c20afdc3cf7b727c" providerId="LiveId" clId="{46EC2FAF-B368-4949-9ECC-79DE794C2608}" dt="2025-02-10T08:17:57.553" v="190"/>
          <ac:spMkLst>
            <pc:docMk/>
            <pc:sldMk cId="2712668905" sldId="336"/>
            <ac:spMk id="6" creationId="{C8C35F82-87AB-874D-2AA3-599459E4C1D5}"/>
          </ac:spMkLst>
        </pc:spChg>
        <pc:spChg chg="add mod">
          <ac:chgData name="주희 박" userId="c20afdc3cf7b727c" providerId="LiveId" clId="{46EC2FAF-B368-4949-9ECC-79DE794C2608}" dt="2025-02-10T08:18:03.676" v="193"/>
          <ac:spMkLst>
            <pc:docMk/>
            <pc:sldMk cId="2712668905" sldId="336"/>
            <ac:spMk id="7" creationId="{4BB9F450-DBE1-4531-BAFC-28D13EE1C5E1}"/>
          </ac:spMkLst>
        </pc:spChg>
        <pc:spChg chg="add">
          <ac:chgData name="주희 박" userId="c20afdc3cf7b727c" providerId="LiveId" clId="{46EC2FAF-B368-4949-9ECC-79DE794C2608}" dt="2025-02-10T08:18:07.467" v="196"/>
          <ac:spMkLst>
            <pc:docMk/>
            <pc:sldMk cId="2712668905" sldId="336"/>
            <ac:spMk id="8" creationId="{57C443CF-FC62-3271-9580-3DFFA54E1A91}"/>
          </ac:spMkLst>
        </pc:spChg>
      </pc:sldChg>
      <pc:sldChg chg="addSp delSp modSp mod">
        <pc:chgData name="주희 박" userId="c20afdc3cf7b727c" providerId="LiveId" clId="{46EC2FAF-B368-4949-9ECC-79DE794C2608}" dt="2025-02-11T03:18:16.851" v="4139" actId="1036"/>
        <pc:sldMkLst>
          <pc:docMk/>
          <pc:sldMk cId="1722777028" sldId="341"/>
        </pc:sldMkLst>
        <pc:spChg chg="mod">
          <ac:chgData name="주희 박" userId="c20afdc3cf7b727c" providerId="LiveId" clId="{46EC2FAF-B368-4949-9ECC-79DE794C2608}" dt="2025-02-10T14:35:15.127" v="3134" actId="20577"/>
          <ac:spMkLst>
            <pc:docMk/>
            <pc:sldMk cId="1722777028" sldId="341"/>
            <ac:spMk id="2" creationId="{429A1D19-8F56-7444-4AC6-6D9957FFCB93}"/>
          </ac:spMkLst>
        </pc:spChg>
        <pc:spChg chg="add del">
          <ac:chgData name="주희 박" userId="c20afdc3cf7b727c" providerId="LiveId" clId="{46EC2FAF-B368-4949-9ECC-79DE794C2608}" dt="2025-02-10T04:12:43.643" v="37"/>
          <ac:spMkLst>
            <pc:docMk/>
            <pc:sldMk cId="1722777028" sldId="341"/>
            <ac:spMk id="4" creationId="{BA02005B-77EA-976F-BFFE-189AD07E992E}"/>
          </ac:spMkLst>
        </pc:spChg>
        <pc:spChg chg="add mod">
          <ac:chgData name="주희 박" userId="c20afdc3cf7b727c" providerId="LiveId" clId="{46EC2FAF-B368-4949-9ECC-79DE794C2608}" dt="2025-02-11T02:54:21.805" v="3975" actId="20577"/>
          <ac:spMkLst>
            <pc:docMk/>
            <pc:sldMk cId="1722777028" sldId="341"/>
            <ac:spMk id="9" creationId="{400A9BA9-6AF0-752F-115E-E6CAE3809248}"/>
          </ac:spMkLst>
        </pc:spChg>
        <pc:spChg chg="add del mod">
          <ac:chgData name="주희 박" userId="c20afdc3cf7b727c" providerId="LiveId" clId="{46EC2FAF-B368-4949-9ECC-79DE794C2608}" dt="2025-02-10T14:02:28.940" v="2600" actId="478"/>
          <ac:spMkLst>
            <pc:docMk/>
            <pc:sldMk cId="1722777028" sldId="341"/>
            <ac:spMk id="10" creationId="{2EDD1713-0818-F6CA-90FC-2B0FA0AAF7F2}"/>
          </ac:spMkLst>
        </pc:spChg>
        <pc:spChg chg="add del">
          <ac:chgData name="주희 박" userId="c20afdc3cf7b727c" providerId="LiveId" clId="{46EC2FAF-B368-4949-9ECC-79DE794C2608}" dt="2025-02-10T14:37:35.880" v="3152" actId="22"/>
          <ac:spMkLst>
            <pc:docMk/>
            <pc:sldMk cId="1722777028" sldId="341"/>
            <ac:spMk id="16" creationId="{AB5EEDBA-32B3-F435-5989-CC47120FEA49}"/>
          </ac:spMkLst>
        </pc:spChg>
        <pc:spChg chg="add del">
          <ac:chgData name="주희 박" userId="c20afdc3cf7b727c" providerId="LiveId" clId="{46EC2FAF-B368-4949-9ECC-79DE794C2608}" dt="2025-02-10T14:37:40.417" v="3154" actId="478"/>
          <ac:spMkLst>
            <pc:docMk/>
            <pc:sldMk cId="1722777028" sldId="341"/>
            <ac:spMk id="18" creationId="{7AD069E7-4230-9295-0D08-573644835357}"/>
          </ac:spMkLst>
        </pc:spChg>
        <pc:spChg chg="add del mod">
          <ac:chgData name="주희 박" userId="c20afdc3cf7b727c" providerId="LiveId" clId="{46EC2FAF-B368-4949-9ECC-79DE794C2608}" dt="2025-02-10T14:40:36.569" v="3161" actId="478"/>
          <ac:spMkLst>
            <pc:docMk/>
            <pc:sldMk cId="1722777028" sldId="341"/>
            <ac:spMk id="19" creationId="{B12583CB-ABD7-06D8-F13E-3F7E897A4452}"/>
          </ac:spMkLst>
        </pc:spChg>
        <pc:spChg chg="add mod">
          <ac:chgData name="주희 박" userId="c20afdc3cf7b727c" providerId="LiveId" clId="{46EC2FAF-B368-4949-9ECC-79DE794C2608}" dt="2025-02-11T02:56:06.461" v="3976" actId="14100"/>
          <ac:spMkLst>
            <pc:docMk/>
            <pc:sldMk cId="1722777028" sldId="341"/>
            <ac:spMk id="20" creationId="{B8511180-4DC7-DE9F-E0BF-81B46A2378FE}"/>
          </ac:spMkLst>
        </pc:spChg>
        <pc:spChg chg="add mod">
          <ac:chgData name="주희 박" userId="c20afdc3cf7b727c" providerId="LiveId" clId="{46EC2FAF-B368-4949-9ECC-79DE794C2608}" dt="2025-02-10T14:44:29.149" v="3214" actId="1038"/>
          <ac:spMkLst>
            <pc:docMk/>
            <pc:sldMk cId="1722777028" sldId="341"/>
            <ac:spMk id="21" creationId="{1DC55544-D54B-B19D-B2EF-0FEB62CEC693}"/>
          </ac:spMkLst>
        </pc:spChg>
        <pc:graphicFrameChg chg="add mod">
          <ac:chgData name="주희 박" userId="c20afdc3cf7b727c" providerId="LiveId" clId="{46EC2FAF-B368-4949-9ECC-79DE794C2608}" dt="2025-02-10T04:12:42.129" v="34"/>
          <ac:graphicFrameMkLst>
            <pc:docMk/>
            <pc:sldMk cId="1722777028" sldId="341"/>
            <ac:graphicFrameMk id="5" creationId="{8C872398-E431-904F-749E-94A1D90CC0B7}"/>
          </ac:graphicFrameMkLst>
        </pc:graphicFrameChg>
        <pc:graphicFrameChg chg="add mod">
          <ac:chgData name="주희 박" userId="c20afdc3cf7b727c" providerId="LiveId" clId="{46EC2FAF-B368-4949-9ECC-79DE794C2608}" dt="2025-02-10T04:12:43.608" v="36"/>
          <ac:graphicFrameMkLst>
            <pc:docMk/>
            <pc:sldMk cId="1722777028" sldId="341"/>
            <ac:graphicFrameMk id="6" creationId="{279E5CA4-C97D-2862-FE3E-21A130999B2C}"/>
          </ac:graphicFrameMkLst>
        </pc:graphicFrameChg>
        <pc:graphicFrameChg chg="add del mod modGraphic">
          <ac:chgData name="주희 박" userId="c20afdc3cf7b727c" providerId="LiveId" clId="{46EC2FAF-B368-4949-9ECC-79DE794C2608}" dt="2025-02-10T04:16:01.824" v="45" actId="21"/>
          <ac:graphicFrameMkLst>
            <pc:docMk/>
            <pc:sldMk cId="1722777028" sldId="341"/>
            <ac:graphicFrameMk id="7" creationId="{ED76232B-452E-F6D8-AAEB-705308EE21B0}"/>
          </ac:graphicFrameMkLst>
        </pc:graphicFrameChg>
        <pc:picChg chg="add mod">
          <ac:chgData name="주희 박" userId="c20afdc3cf7b727c" providerId="LiveId" clId="{46EC2FAF-B368-4949-9ECC-79DE794C2608}" dt="2025-02-11T02:56:46.539" v="3986" actId="14100"/>
          <ac:picMkLst>
            <pc:docMk/>
            <pc:sldMk cId="1722777028" sldId="341"/>
            <ac:picMk id="5" creationId="{7D6C683C-E1EC-32DF-7B9C-1E547A460DCC}"/>
          </ac:picMkLst>
        </pc:picChg>
        <pc:cxnChg chg="add mod">
          <ac:chgData name="주희 박" userId="c20afdc3cf7b727c" providerId="LiveId" clId="{46EC2FAF-B368-4949-9ECC-79DE794C2608}" dt="2025-02-10T14:50:14.985" v="3271" actId="1036"/>
          <ac:cxnSpMkLst>
            <pc:docMk/>
            <pc:sldMk cId="1722777028" sldId="341"/>
            <ac:cxnSpMk id="11" creationId="{2BF2C37A-2BC5-FFEE-522F-D3B9DF235667}"/>
          </ac:cxnSpMkLst>
        </pc:cxnChg>
        <pc:cxnChg chg="add mod">
          <ac:chgData name="주희 박" userId="c20afdc3cf7b727c" providerId="LiveId" clId="{46EC2FAF-B368-4949-9ECC-79DE794C2608}" dt="2025-02-10T14:50:31.969" v="3319" actId="1037"/>
          <ac:cxnSpMkLst>
            <pc:docMk/>
            <pc:sldMk cId="1722777028" sldId="341"/>
            <ac:cxnSpMk id="12" creationId="{3FA1B47B-506E-A61B-673F-0F3CC4AD0CD1}"/>
          </ac:cxnSpMkLst>
        </pc:cxnChg>
        <pc:cxnChg chg="add mod">
          <ac:chgData name="주희 박" userId="c20afdc3cf7b727c" providerId="LiveId" clId="{46EC2FAF-B368-4949-9ECC-79DE794C2608}" dt="2025-02-10T14:50:18.920" v="3288" actId="1035"/>
          <ac:cxnSpMkLst>
            <pc:docMk/>
            <pc:sldMk cId="1722777028" sldId="341"/>
            <ac:cxnSpMk id="13" creationId="{44E1D106-7040-0119-250A-71BB16C0E305}"/>
          </ac:cxnSpMkLst>
        </pc:cxnChg>
        <pc:cxnChg chg="add mod">
          <ac:chgData name="주희 박" userId="c20afdc3cf7b727c" providerId="LiveId" clId="{46EC2FAF-B368-4949-9ECC-79DE794C2608}" dt="2025-02-11T03:18:16.851" v="4139" actId="1036"/>
          <ac:cxnSpMkLst>
            <pc:docMk/>
            <pc:sldMk cId="1722777028" sldId="341"/>
            <ac:cxnSpMk id="14" creationId="{ACE98827-8C48-3E5D-83D3-1816A4F337BE}"/>
          </ac:cxnSpMkLst>
        </pc:cxnChg>
      </pc:sldChg>
      <pc:sldChg chg="addSp modSp mod">
        <pc:chgData name="주희 박" userId="c20afdc3cf7b727c" providerId="LiveId" clId="{46EC2FAF-B368-4949-9ECC-79DE794C2608}" dt="2025-02-11T04:20:03.499" v="5578" actId="167"/>
        <pc:sldMkLst>
          <pc:docMk/>
          <pc:sldMk cId="3224917158" sldId="348"/>
        </pc:sldMkLst>
        <pc:spChg chg="mod">
          <ac:chgData name="주희 박" userId="c20afdc3cf7b727c" providerId="LiveId" clId="{46EC2FAF-B368-4949-9ECC-79DE794C2608}" dt="2025-02-10T10:35:26.600" v="765" actId="20577"/>
          <ac:spMkLst>
            <pc:docMk/>
            <pc:sldMk cId="3224917158" sldId="348"/>
            <ac:spMk id="2" creationId="{31C61C0B-F7C5-E490-AEAF-DDB6296DDF71}"/>
          </ac:spMkLst>
        </pc:spChg>
        <pc:spChg chg="mod">
          <ac:chgData name="주희 박" userId="c20afdc3cf7b727c" providerId="LiveId" clId="{46EC2FAF-B368-4949-9ECC-79DE794C2608}" dt="2025-02-10T08:25:17.960" v="553" actId="1076"/>
          <ac:spMkLst>
            <pc:docMk/>
            <pc:sldMk cId="3224917158" sldId="348"/>
            <ac:spMk id="4" creationId="{1DDB2C49-78EA-51F8-52BA-0A1143820E6F}"/>
          </ac:spMkLst>
        </pc:spChg>
        <pc:spChg chg="add mod">
          <ac:chgData name="주희 박" userId="c20afdc3cf7b727c" providerId="LiveId" clId="{46EC2FAF-B368-4949-9ECC-79DE794C2608}" dt="2025-02-10T08:32:16.015" v="595" actId="1076"/>
          <ac:spMkLst>
            <pc:docMk/>
            <pc:sldMk cId="3224917158" sldId="348"/>
            <ac:spMk id="5" creationId="{7E1DA985-C16F-4DF3-16CA-69FC5040055F}"/>
          </ac:spMkLst>
        </pc:spChg>
        <pc:graphicFrameChg chg="mod modGraphic">
          <ac:chgData name="주희 박" userId="c20afdc3cf7b727c" providerId="LiveId" clId="{46EC2FAF-B368-4949-9ECC-79DE794C2608}" dt="2025-02-10T08:31:58.337" v="593" actId="1076"/>
          <ac:graphicFrameMkLst>
            <pc:docMk/>
            <pc:sldMk cId="3224917158" sldId="348"/>
            <ac:graphicFrameMk id="10" creationId="{9FCB342E-DF53-FAF4-02C9-5BE60F6C6ABF}"/>
          </ac:graphicFrameMkLst>
        </pc:graphicFrameChg>
        <pc:picChg chg="mod ord">
          <ac:chgData name="주희 박" userId="c20afdc3cf7b727c" providerId="LiveId" clId="{46EC2FAF-B368-4949-9ECC-79DE794C2608}" dt="2025-02-11T04:20:03.499" v="5578" actId="167"/>
          <ac:picMkLst>
            <pc:docMk/>
            <pc:sldMk cId="3224917158" sldId="348"/>
            <ac:picMk id="6" creationId="{7C323591-EBF9-CB39-8461-ACE31EB9056E}"/>
          </ac:picMkLst>
        </pc:picChg>
        <pc:picChg chg="mod ord modCrop">
          <ac:chgData name="주희 박" userId="c20afdc3cf7b727c" providerId="LiveId" clId="{46EC2FAF-B368-4949-9ECC-79DE794C2608}" dt="2025-02-10T08:34:34.706" v="627" actId="167"/>
          <ac:picMkLst>
            <pc:docMk/>
            <pc:sldMk cId="3224917158" sldId="348"/>
            <ac:picMk id="7" creationId="{293E734F-4EED-D044-A2E1-4100950391D8}"/>
          </ac:picMkLst>
        </pc:picChg>
        <pc:picChg chg="mod ord modCrop">
          <ac:chgData name="주희 박" userId="c20afdc3cf7b727c" providerId="LiveId" clId="{46EC2FAF-B368-4949-9ECC-79DE794C2608}" dt="2025-02-10T08:34:11.219" v="624" actId="167"/>
          <ac:picMkLst>
            <pc:docMk/>
            <pc:sldMk cId="3224917158" sldId="348"/>
            <ac:picMk id="8" creationId="{9550ED09-E10A-5869-D754-DDB85289892E}"/>
          </ac:picMkLst>
        </pc:picChg>
        <pc:picChg chg="mod ord">
          <ac:chgData name="주희 박" userId="c20afdc3cf7b727c" providerId="LiveId" clId="{46EC2FAF-B368-4949-9ECC-79DE794C2608}" dt="2025-02-10T08:34:09.328" v="623" actId="167"/>
          <ac:picMkLst>
            <pc:docMk/>
            <pc:sldMk cId="3224917158" sldId="348"/>
            <ac:picMk id="9" creationId="{1E2E8FFD-6FB4-7B95-A0B1-ECBF3AE77C3D}"/>
          </ac:picMkLst>
        </pc:picChg>
      </pc:sldChg>
      <pc:sldChg chg="addSp modSp mod ord">
        <pc:chgData name="주희 박" userId="c20afdc3cf7b727c" providerId="LiveId" clId="{46EC2FAF-B368-4949-9ECC-79DE794C2608}" dt="2025-02-11T04:41:47.382" v="5735" actId="20577"/>
        <pc:sldMkLst>
          <pc:docMk/>
          <pc:sldMk cId="407483760" sldId="349"/>
        </pc:sldMkLst>
        <pc:spChg chg="add mod">
          <ac:chgData name="주희 박" userId="c20afdc3cf7b727c" providerId="LiveId" clId="{46EC2FAF-B368-4949-9ECC-79DE794C2608}" dt="2025-02-10T10:37:33.363" v="804" actId="1037"/>
          <ac:spMkLst>
            <pc:docMk/>
            <pc:sldMk cId="407483760" sldId="349"/>
            <ac:spMk id="8" creationId="{8FCB413A-786C-903A-6922-A485F6053087}"/>
          </ac:spMkLst>
        </pc:spChg>
        <pc:graphicFrameChg chg="mod modGraphic">
          <ac:chgData name="주희 박" userId="c20afdc3cf7b727c" providerId="LiveId" clId="{46EC2FAF-B368-4949-9ECC-79DE794C2608}" dt="2025-02-11T04:41:47.382" v="5735" actId="20577"/>
          <ac:graphicFrameMkLst>
            <pc:docMk/>
            <pc:sldMk cId="407483760" sldId="349"/>
            <ac:graphicFrameMk id="6" creationId="{5E3955C7-B15D-BD5D-617B-A66DF31A2797}"/>
          </ac:graphicFrameMkLst>
        </pc:graphicFrameChg>
      </pc:sldChg>
      <pc:sldChg chg="addSp delSp modSp mod ord">
        <pc:chgData name="주희 박" userId="c20afdc3cf7b727c" providerId="LiveId" clId="{46EC2FAF-B368-4949-9ECC-79DE794C2608}" dt="2025-02-11T03:12:16.789" v="4033" actId="20577"/>
        <pc:sldMkLst>
          <pc:docMk/>
          <pc:sldMk cId="3897928500" sldId="350"/>
        </pc:sldMkLst>
        <pc:spChg chg="mod">
          <ac:chgData name="주희 박" userId="c20afdc3cf7b727c" providerId="LiveId" clId="{46EC2FAF-B368-4949-9ECC-79DE794C2608}" dt="2025-02-11T03:12:16.789" v="4033" actId="20577"/>
          <ac:spMkLst>
            <pc:docMk/>
            <pc:sldMk cId="3897928500" sldId="350"/>
            <ac:spMk id="2" creationId="{68785DEB-2F0C-AFB2-73AA-67DDE2EFB9D9}"/>
          </ac:spMkLst>
        </pc:spChg>
        <pc:spChg chg="add del mod">
          <ac:chgData name="주희 박" userId="c20afdc3cf7b727c" providerId="LiveId" clId="{46EC2FAF-B368-4949-9ECC-79DE794C2608}" dt="2025-02-10T13:03:25.848" v="1617"/>
          <ac:spMkLst>
            <pc:docMk/>
            <pc:sldMk cId="3897928500" sldId="350"/>
            <ac:spMk id="8" creationId="{6F116754-0210-BCBE-580D-EF2D176306D2}"/>
          </ac:spMkLst>
        </pc:spChg>
        <pc:spChg chg="add mod">
          <ac:chgData name="주희 박" userId="c20afdc3cf7b727c" providerId="LiveId" clId="{46EC2FAF-B368-4949-9ECC-79DE794C2608}" dt="2025-02-10T13:10:07.665" v="1712" actId="2085"/>
          <ac:spMkLst>
            <pc:docMk/>
            <pc:sldMk cId="3897928500" sldId="350"/>
            <ac:spMk id="12" creationId="{97AB49B5-D9C2-08AA-C7EF-A49AC8CB294C}"/>
          </ac:spMkLst>
        </pc:spChg>
        <pc:spChg chg="add mod">
          <ac:chgData name="주희 박" userId="c20afdc3cf7b727c" providerId="LiveId" clId="{46EC2FAF-B368-4949-9ECC-79DE794C2608}" dt="2025-02-11T02:46:07.407" v="3627" actId="20577"/>
          <ac:spMkLst>
            <pc:docMk/>
            <pc:sldMk cId="3897928500" sldId="350"/>
            <ac:spMk id="13" creationId="{12ECD548-8021-AC34-0DDA-FD3442D881F6}"/>
          </ac:spMkLst>
        </pc:spChg>
        <pc:graphicFrameChg chg="add del mod modGraphic">
          <ac:chgData name="주희 박" userId="c20afdc3cf7b727c" providerId="LiveId" clId="{46EC2FAF-B368-4949-9ECC-79DE794C2608}" dt="2025-02-10T13:03:24.944" v="1616" actId="478"/>
          <ac:graphicFrameMkLst>
            <pc:docMk/>
            <pc:sldMk cId="3897928500" sldId="350"/>
            <ac:graphicFrameMk id="5" creationId="{F837DB15-DAD1-9F11-29D1-B24447FBB40D}"/>
          </ac:graphicFrameMkLst>
        </pc:graphicFrameChg>
        <pc:graphicFrameChg chg="add mod modGraphic">
          <ac:chgData name="주희 박" userId="c20afdc3cf7b727c" providerId="LiveId" clId="{46EC2FAF-B368-4949-9ECC-79DE794C2608}" dt="2025-02-11T02:45:18.744" v="3615"/>
          <ac:graphicFrameMkLst>
            <pc:docMk/>
            <pc:sldMk cId="3897928500" sldId="350"/>
            <ac:graphicFrameMk id="9" creationId="{D44C2994-E90B-9FF9-EC2E-9A9D366BAE63}"/>
          </ac:graphicFrameMkLst>
        </pc:graphicFrameChg>
        <pc:graphicFrameChg chg="add del mod">
          <ac:chgData name="주희 박" userId="c20afdc3cf7b727c" providerId="LiveId" clId="{46EC2FAF-B368-4949-9ECC-79DE794C2608}" dt="2025-02-10T13:05:44.059" v="1653" actId="21"/>
          <ac:graphicFrameMkLst>
            <pc:docMk/>
            <pc:sldMk cId="3897928500" sldId="350"/>
            <ac:graphicFrameMk id="10" creationId="{3FFE5EC1-C541-13DD-5325-F2E4FBD2F6A9}"/>
          </ac:graphicFrameMkLst>
        </pc:graphicFrameChg>
        <pc:graphicFrameChg chg="add del mod">
          <ac:chgData name="주희 박" userId="c20afdc3cf7b727c" providerId="LiveId" clId="{46EC2FAF-B368-4949-9ECC-79DE794C2608}" dt="2025-02-10T13:05:54.490" v="1656" actId="478"/>
          <ac:graphicFrameMkLst>
            <pc:docMk/>
            <pc:sldMk cId="3897928500" sldId="350"/>
            <ac:graphicFrameMk id="11" creationId="{3FFE5EC1-C541-13DD-5325-F2E4FBD2F6A9}"/>
          </ac:graphicFrameMkLst>
        </pc:graphicFrameChg>
        <pc:picChg chg="add del mod">
          <ac:chgData name="주희 박" userId="c20afdc3cf7b727c" providerId="LiveId" clId="{46EC2FAF-B368-4949-9ECC-79DE794C2608}" dt="2025-02-10T12:32:17.319" v="1091" actId="478"/>
          <ac:picMkLst>
            <pc:docMk/>
            <pc:sldMk cId="3897928500" sldId="350"/>
            <ac:picMk id="6" creationId="{74ABADE2-0717-ED0F-37B7-56DDF571F31F}"/>
          </ac:picMkLst>
        </pc:picChg>
      </pc:sldChg>
      <pc:sldChg chg="addSp delSp modSp add mod ord">
        <pc:chgData name="주희 박" userId="c20afdc3cf7b727c" providerId="LiveId" clId="{46EC2FAF-B368-4949-9ECC-79DE794C2608}" dt="2025-02-11T04:30:18.113" v="5638" actId="20577"/>
        <pc:sldMkLst>
          <pc:docMk/>
          <pc:sldMk cId="2051958183" sldId="351"/>
        </pc:sldMkLst>
        <pc:spChg chg="mod">
          <ac:chgData name="주희 박" userId="c20afdc3cf7b727c" providerId="LiveId" clId="{46EC2FAF-B368-4949-9ECC-79DE794C2608}" dt="2025-02-10T13:28:09.448" v="2314" actId="20577"/>
          <ac:spMkLst>
            <pc:docMk/>
            <pc:sldMk cId="2051958183" sldId="351"/>
            <ac:spMk id="2" creationId="{63EBE0EF-7B87-A20A-0A28-C99A1090148F}"/>
          </ac:spMkLst>
        </pc:spChg>
        <pc:spChg chg="add del mod">
          <ac:chgData name="주희 박" userId="c20afdc3cf7b727c" providerId="LiveId" clId="{46EC2FAF-B368-4949-9ECC-79DE794C2608}" dt="2025-02-11T04:30:18.113" v="5638" actId="20577"/>
          <ac:spMkLst>
            <pc:docMk/>
            <pc:sldMk cId="2051958183" sldId="351"/>
            <ac:spMk id="10" creationId="{E0C99863-A4BB-DBBB-D5F1-243FBCCFC536}"/>
          </ac:spMkLst>
        </pc:spChg>
        <pc:spChg chg="add mod">
          <ac:chgData name="주희 박" userId="c20afdc3cf7b727c" providerId="LiveId" clId="{46EC2FAF-B368-4949-9ECC-79DE794C2608}" dt="2025-02-10T05:30:12.405" v="64"/>
          <ac:spMkLst>
            <pc:docMk/>
            <pc:sldMk cId="2051958183" sldId="351"/>
            <ac:spMk id="11" creationId="{CBD7CCD6-5970-AB21-1550-A8315C53A264}"/>
          </ac:spMkLst>
        </pc:spChg>
        <pc:spChg chg="add del mod">
          <ac:chgData name="주희 박" userId="c20afdc3cf7b727c" providerId="LiveId" clId="{46EC2FAF-B368-4949-9ECC-79DE794C2608}" dt="2025-02-10T12:22:10.926" v="1009" actId="478"/>
          <ac:spMkLst>
            <pc:docMk/>
            <pc:sldMk cId="2051958183" sldId="351"/>
            <ac:spMk id="12" creationId="{CE1692D5-0188-4AB8-BBB4-1105C5A4ED90}"/>
          </ac:spMkLst>
        </pc:spChg>
        <pc:picChg chg="add del mod">
          <ac:chgData name="주희 박" userId="c20afdc3cf7b727c" providerId="LiveId" clId="{46EC2FAF-B368-4949-9ECC-79DE794C2608}" dt="2025-02-10T05:12:25.534" v="53" actId="478"/>
          <ac:picMkLst>
            <pc:docMk/>
            <pc:sldMk cId="2051958183" sldId="351"/>
            <ac:picMk id="6" creationId="{D6FCD07A-17AA-F62A-C2A9-ABD9FEB8AC6A}"/>
          </ac:picMkLst>
        </pc:picChg>
        <pc:picChg chg="add del mod">
          <ac:chgData name="주희 박" userId="c20afdc3cf7b727c" providerId="LiveId" clId="{46EC2FAF-B368-4949-9ECC-79DE794C2608}" dt="2025-02-10T04:11:37.307" v="16" actId="21"/>
          <ac:picMkLst>
            <pc:docMk/>
            <pc:sldMk cId="2051958183" sldId="351"/>
            <ac:picMk id="8" creationId="{4B9123AD-0F4D-3673-4DB4-9C8331914E76}"/>
          </ac:picMkLst>
        </pc:picChg>
        <pc:picChg chg="add del mod">
          <ac:chgData name="주희 박" userId="c20afdc3cf7b727c" providerId="LiveId" clId="{46EC2FAF-B368-4949-9ECC-79DE794C2608}" dt="2025-02-10T05:12:26.960" v="54" actId="478"/>
          <ac:picMkLst>
            <pc:docMk/>
            <pc:sldMk cId="2051958183" sldId="351"/>
            <ac:picMk id="9" creationId="{F668F2CC-54FE-7739-99A8-55108E49ED4B}"/>
          </ac:picMkLst>
        </pc:picChg>
      </pc:sldChg>
      <pc:sldChg chg="addSp delSp modSp add del mod">
        <pc:chgData name="주희 박" userId="c20afdc3cf7b727c" providerId="LiveId" clId="{46EC2FAF-B368-4949-9ECC-79DE794C2608}" dt="2025-02-10T13:32:41.920" v="2503" actId="47"/>
        <pc:sldMkLst>
          <pc:docMk/>
          <pc:sldMk cId="3427528865" sldId="352"/>
        </pc:sldMkLst>
        <pc:spChg chg="del">
          <ac:chgData name="주희 박" userId="c20afdc3cf7b727c" providerId="LiveId" clId="{46EC2FAF-B368-4949-9ECC-79DE794C2608}" dt="2025-02-10T03:52:39.675" v="2" actId="22"/>
          <ac:spMkLst>
            <pc:docMk/>
            <pc:sldMk cId="3427528865" sldId="352"/>
            <ac:spMk id="4" creationId="{E5CE8441-8F91-D7DB-C78F-CEF4A2B6D875}"/>
          </ac:spMkLst>
        </pc:spChg>
        <pc:spChg chg="add del mod">
          <ac:chgData name="주희 박" userId="c20afdc3cf7b727c" providerId="LiveId" clId="{46EC2FAF-B368-4949-9ECC-79DE794C2608}" dt="2025-02-10T05:29:00.963" v="57"/>
          <ac:spMkLst>
            <pc:docMk/>
            <pc:sldMk cId="3427528865" sldId="352"/>
            <ac:spMk id="11" creationId="{A232B82C-1378-5F80-A87E-51FEC4C2CA43}"/>
          </ac:spMkLst>
        </pc:spChg>
        <pc:spChg chg="add del mod">
          <ac:chgData name="주희 박" userId="c20afdc3cf7b727c" providerId="LiveId" clId="{46EC2FAF-B368-4949-9ECC-79DE794C2608}" dt="2025-02-10T05:29:46.039" v="60" actId="478"/>
          <ac:spMkLst>
            <pc:docMk/>
            <pc:sldMk cId="3427528865" sldId="352"/>
            <ac:spMk id="13" creationId="{D372EE24-D020-8539-5A68-0A04A8DFD482}"/>
          </ac:spMkLst>
        </pc:spChg>
        <pc:spChg chg="add del">
          <ac:chgData name="주희 박" userId="c20afdc3cf7b727c" providerId="LiveId" clId="{46EC2FAF-B368-4949-9ECC-79DE794C2608}" dt="2025-02-10T05:30:18.365" v="69" actId="22"/>
          <ac:spMkLst>
            <pc:docMk/>
            <pc:sldMk cId="3427528865" sldId="352"/>
            <ac:spMk id="15" creationId="{315F6324-DB3B-C1E3-F826-58CE6F2144C9}"/>
          </ac:spMkLst>
        </pc:spChg>
        <pc:spChg chg="add mod">
          <ac:chgData name="주희 박" userId="c20afdc3cf7b727c" providerId="LiveId" clId="{46EC2FAF-B368-4949-9ECC-79DE794C2608}" dt="2025-02-10T05:30:36.926" v="77" actId="20577"/>
          <ac:spMkLst>
            <pc:docMk/>
            <pc:sldMk cId="3427528865" sldId="352"/>
            <ac:spMk id="16" creationId="{C0D42151-3FC0-202B-BC42-22BECFA282B0}"/>
          </ac:spMkLst>
        </pc:spChg>
        <pc:graphicFrameChg chg="add mod">
          <ac:chgData name="주희 박" userId="c20afdc3cf7b727c" providerId="LiveId" clId="{46EC2FAF-B368-4949-9ECC-79DE794C2608}" dt="2025-02-10T05:30:30.059" v="72" actId="1076"/>
          <ac:graphicFrameMkLst>
            <pc:docMk/>
            <pc:sldMk cId="3427528865" sldId="352"/>
            <ac:graphicFrameMk id="12" creationId="{57F2556F-FFDC-9373-5E61-F769BE5F89EB}"/>
          </ac:graphicFrameMkLst>
        </pc:graphicFrameChg>
        <pc:picChg chg="add del mod ord">
          <ac:chgData name="주희 박" userId="c20afdc3cf7b727c" providerId="LiveId" clId="{46EC2FAF-B368-4949-9ECC-79DE794C2608}" dt="2025-02-10T05:12:29.336" v="56" actId="478"/>
          <ac:picMkLst>
            <pc:docMk/>
            <pc:sldMk cId="3427528865" sldId="352"/>
            <ac:picMk id="6" creationId="{4C827F7F-E8D7-8220-A7B4-80278072A78A}"/>
          </ac:picMkLst>
        </pc:picChg>
        <pc:picChg chg="add del mod">
          <ac:chgData name="주희 박" userId="c20afdc3cf7b727c" providerId="LiveId" clId="{46EC2FAF-B368-4949-9ECC-79DE794C2608}" dt="2025-02-10T04:11:43.567" v="18" actId="21"/>
          <ac:picMkLst>
            <pc:docMk/>
            <pc:sldMk cId="3427528865" sldId="352"/>
            <ac:picMk id="8" creationId="{F668F2CC-54FE-7739-99A8-55108E49ED4B}"/>
          </ac:picMkLst>
        </pc:picChg>
        <pc:picChg chg="add del mod">
          <ac:chgData name="주희 박" userId="c20afdc3cf7b727c" providerId="LiveId" clId="{46EC2FAF-B368-4949-9ECC-79DE794C2608}" dt="2025-02-10T05:12:28.660" v="55" actId="478"/>
          <ac:picMkLst>
            <pc:docMk/>
            <pc:sldMk cId="3427528865" sldId="352"/>
            <ac:picMk id="9" creationId="{4B9123AD-0F4D-3673-4DB4-9C8331914E76}"/>
          </ac:picMkLst>
        </pc:picChg>
      </pc:sldChg>
      <pc:sldChg chg="modSp add mod">
        <pc:chgData name="주희 박" userId="c20afdc3cf7b727c" providerId="LiveId" clId="{46EC2FAF-B368-4949-9ECC-79DE794C2608}" dt="2025-02-11T04:33:23.850" v="5719" actId="20577"/>
        <pc:sldMkLst>
          <pc:docMk/>
          <pc:sldMk cId="274166321" sldId="353"/>
        </pc:sldMkLst>
        <pc:spChg chg="mod">
          <ac:chgData name="주희 박" userId="c20afdc3cf7b727c" providerId="LiveId" clId="{46EC2FAF-B368-4949-9ECC-79DE794C2608}" dt="2025-02-11T04:33:23.850" v="5719" actId="20577"/>
          <ac:spMkLst>
            <pc:docMk/>
            <pc:sldMk cId="274166321" sldId="353"/>
            <ac:spMk id="13" creationId="{BCAFD4D5-AAB9-ACEC-74EA-B44AD4B01073}"/>
          </ac:spMkLst>
        </pc:spChg>
      </pc:sldChg>
      <pc:sldChg chg="modSp add mod">
        <pc:chgData name="주희 박" userId="c20afdc3cf7b727c" providerId="LiveId" clId="{46EC2FAF-B368-4949-9ECC-79DE794C2608}" dt="2025-02-11T03:05:45.689" v="4002" actId="20577"/>
        <pc:sldMkLst>
          <pc:docMk/>
          <pc:sldMk cId="3828430401" sldId="354"/>
        </pc:sldMkLst>
        <pc:spChg chg="mod">
          <ac:chgData name="주희 박" userId="c20afdc3cf7b727c" providerId="LiveId" clId="{46EC2FAF-B368-4949-9ECC-79DE794C2608}" dt="2025-02-11T03:05:45.689" v="4002" actId="20577"/>
          <ac:spMkLst>
            <pc:docMk/>
            <pc:sldMk cId="3828430401" sldId="354"/>
            <ac:spMk id="2" creationId="{1FC3D3B1-DA38-4584-4AC8-6AE7A49BBE3F}"/>
          </ac:spMkLst>
        </pc:spChg>
      </pc:sldChg>
      <pc:sldChg chg="addSp delSp modSp add mod">
        <pc:chgData name="주희 박" userId="c20afdc3cf7b727c" providerId="LiveId" clId="{46EC2FAF-B368-4949-9ECC-79DE794C2608}" dt="2025-02-11T04:48:31.166" v="5779"/>
        <pc:sldMkLst>
          <pc:docMk/>
          <pc:sldMk cId="3553453334" sldId="355"/>
        </pc:sldMkLst>
        <pc:spChg chg="mod">
          <ac:chgData name="주희 박" userId="c20afdc3cf7b727c" providerId="LiveId" clId="{46EC2FAF-B368-4949-9ECC-79DE794C2608}" dt="2025-02-11T04:47:40.466" v="5742"/>
          <ac:spMkLst>
            <pc:docMk/>
            <pc:sldMk cId="3553453334" sldId="355"/>
            <ac:spMk id="2" creationId="{F8C1868B-F4A2-6C71-D615-A77AB234347A}"/>
          </ac:spMkLst>
        </pc:spChg>
        <pc:spChg chg="add mod">
          <ac:chgData name="주희 박" userId="c20afdc3cf7b727c" providerId="LiveId" clId="{46EC2FAF-B368-4949-9ECC-79DE794C2608}" dt="2025-02-11T03:34:49.468" v="4866"/>
          <ac:spMkLst>
            <pc:docMk/>
            <pc:sldMk cId="3553453334" sldId="355"/>
            <ac:spMk id="4" creationId="{697852E4-5692-54AA-3A3D-A49A038C422F}"/>
          </ac:spMkLst>
        </pc:spChg>
        <pc:spChg chg="add mod">
          <ac:chgData name="주희 박" userId="c20afdc3cf7b727c" providerId="LiveId" clId="{46EC2FAF-B368-4949-9ECC-79DE794C2608}" dt="2025-02-11T04:48:31.166" v="5779"/>
          <ac:spMkLst>
            <pc:docMk/>
            <pc:sldMk cId="3553453334" sldId="355"/>
            <ac:spMk id="7" creationId="{F56C86B3-869E-3693-298D-1FF9D27DD3AE}"/>
          </ac:spMkLst>
        </pc:spChg>
        <pc:spChg chg="del mod">
          <ac:chgData name="주희 박" userId="c20afdc3cf7b727c" providerId="LiveId" clId="{46EC2FAF-B368-4949-9ECC-79DE794C2608}" dt="2025-02-10T14:25:38.068" v="3067" actId="22"/>
          <ac:spMkLst>
            <pc:docMk/>
            <pc:sldMk cId="3553453334" sldId="355"/>
            <ac:spMk id="9" creationId="{CAE2EFFE-2425-00AB-1B83-85B5BF0F3D7A}"/>
          </ac:spMkLst>
        </pc:spChg>
        <pc:picChg chg="add del mod ord">
          <ac:chgData name="주희 박" userId="c20afdc3cf7b727c" providerId="LiveId" clId="{46EC2FAF-B368-4949-9ECC-79DE794C2608}" dt="2025-02-10T14:58:13.849" v="3327" actId="478"/>
          <ac:picMkLst>
            <pc:docMk/>
            <pc:sldMk cId="3553453334" sldId="355"/>
            <ac:picMk id="5" creationId="{7918FCE6-2496-2F57-D4C9-E8343C94EA9A}"/>
          </ac:picMkLst>
        </pc:picChg>
      </pc:sldChg>
      <pc:sldChg chg="addSp delSp modSp add mod ord">
        <pc:chgData name="주희 박" userId="c20afdc3cf7b727c" providerId="LiveId" clId="{46EC2FAF-B368-4949-9ECC-79DE794C2608}" dt="2025-02-11T03:39:28.456" v="5237" actId="20577"/>
        <pc:sldMkLst>
          <pc:docMk/>
          <pc:sldMk cId="742674922" sldId="356"/>
        </pc:sldMkLst>
        <pc:spChg chg="mod">
          <ac:chgData name="주희 박" userId="c20afdc3cf7b727c" providerId="LiveId" clId="{46EC2FAF-B368-4949-9ECC-79DE794C2608}" dt="2025-02-10T14:06:19.982" v="2996" actId="20577"/>
          <ac:spMkLst>
            <pc:docMk/>
            <pc:sldMk cId="742674922" sldId="356"/>
            <ac:spMk id="2" creationId="{FFF8CFC5-1BAB-63CA-F3D4-C67454CBAD87}"/>
          </ac:spMkLst>
        </pc:spChg>
        <pc:spChg chg="add">
          <ac:chgData name="주희 박" userId="c20afdc3cf7b727c" providerId="LiveId" clId="{46EC2FAF-B368-4949-9ECC-79DE794C2608}" dt="2025-02-11T03:17:18.308" v="4109"/>
          <ac:spMkLst>
            <pc:docMk/>
            <pc:sldMk cId="742674922" sldId="356"/>
            <ac:spMk id="4" creationId="{F14F8675-3C95-B357-281D-F6AEA6C4CAE8}"/>
          </ac:spMkLst>
        </pc:spChg>
        <pc:spChg chg="add mod">
          <ac:chgData name="주희 박" userId="c20afdc3cf7b727c" providerId="LiveId" clId="{46EC2FAF-B368-4949-9ECC-79DE794C2608}" dt="2025-02-10T07:40:01.500" v="167"/>
          <ac:spMkLst>
            <pc:docMk/>
            <pc:sldMk cId="742674922" sldId="356"/>
            <ac:spMk id="6" creationId="{A03EFDCB-8E5F-C39F-090A-6377F7BA472D}"/>
          </ac:spMkLst>
        </pc:spChg>
        <pc:spChg chg="add mod">
          <ac:chgData name="주희 박" userId="c20afdc3cf7b727c" providerId="LiveId" clId="{46EC2FAF-B368-4949-9ECC-79DE794C2608}" dt="2025-02-11T03:39:28.456" v="5237" actId="20577"/>
          <ac:spMkLst>
            <pc:docMk/>
            <pc:sldMk cId="742674922" sldId="356"/>
            <ac:spMk id="8" creationId="{B0A36459-B7E7-55EA-34C1-91A1F77F8DEE}"/>
          </ac:spMkLst>
        </pc:spChg>
        <pc:spChg chg="del">
          <ac:chgData name="주희 박" userId="c20afdc3cf7b727c" providerId="LiveId" clId="{46EC2FAF-B368-4949-9ECC-79DE794C2608}" dt="2025-02-10T07:40:01.500" v="167"/>
          <ac:spMkLst>
            <pc:docMk/>
            <pc:sldMk cId="742674922" sldId="356"/>
            <ac:spMk id="9" creationId="{37CA6E51-6D0E-B829-4C0B-64E7D835529B}"/>
          </ac:spMkLst>
        </pc:spChg>
        <pc:spChg chg="mod">
          <ac:chgData name="주희 박" userId="c20afdc3cf7b727c" providerId="LiveId" clId="{46EC2FAF-B368-4949-9ECC-79DE794C2608}" dt="2025-02-11T03:27:27.019" v="4314" actId="20577"/>
          <ac:spMkLst>
            <pc:docMk/>
            <pc:sldMk cId="742674922" sldId="356"/>
            <ac:spMk id="11" creationId="{6D146052-38D4-E520-98A4-4958FC18CF1C}"/>
          </ac:spMkLst>
        </pc:spChg>
        <pc:spChg chg="add mod">
          <ac:chgData name="주희 박" userId="c20afdc3cf7b727c" providerId="LiveId" clId="{46EC2FAF-B368-4949-9ECC-79DE794C2608}" dt="2025-02-11T03:24:40.849" v="4184" actId="1076"/>
          <ac:spMkLst>
            <pc:docMk/>
            <pc:sldMk cId="742674922" sldId="356"/>
            <ac:spMk id="15" creationId="{B5EE8AAC-B171-D322-E2FA-C79A8D34363F}"/>
          </ac:spMkLst>
        </pc:spChg>
        <pc:picChg chg="add mod">
          <ac:chgData name="주희 박" userId="c20afdc3cf7b727c" providerId="LiveId" clId="{46EC2FAF-B368-4949-9ECC-79DE794C2608}" dt="2025-02-10T07:28:31.643" v="124" actId="1076"/>
          <ac:picMkLst>
            <pc:docMk/>
            <pc:sldMk cId="742674922" sldId="356"/>
            <ac:picMk id="5" creationId="{7EFDD28A-9223-563B-F62B-06E5B76A1372}"/>
          </ac:picMkLst>
        </pc:picChg>
        <pc:cxnChg chg="add mod">
          <ac:chgData name="주희 박" userId="c20afdc3cf7b727c" providerId="LiveId" clId="{46EC2FAF-B368-4949-9ECC-79DE794C2608}" dt="2025-02-11T03:18:35.524" v="4147" actId="1076"/>
          <ac:cxnSpMkLst>
            <pc:docMk/>
            <pc:sldMk cId="742674922" sldId="356"/>
            <ac:cxnSpMk id="6" creationId="{A2E1722A-C39B-D8BD-F611-C71C29BB5466}"/>
          </ac:cxnSpMkLst>
        </pc:cxnChg>
        <pc:cxnChg chg="add mod">
          <ac:chgData name="주희 박" userId="c20afdc3cf7b727c" providerId="LiveId" clId="{46EC2FAF-B368-4949-9ECC-79DE794C2608}" dt="2025-02-11T03:24:28.849" v="4182" actId="14100"/>
          <ac:cxnSpMkLst>
            <pc:docMk/>
            <pc:sldMk cId="742674922" sldId="356"/>
            <ac:cxnSpMk id="9" creationId="{07E21B80-E3E3-D7FA-6136-7966681AEB5B}"/>
          </ac:cxnSpMkLst>
        </pc:cxnChg>
        <pc:cxnChg chg="mod">
          <ac:chgData name="주희 박" userId="c20afdc3cf7b727c" providerId="LiveId" clId="{46EC2FAF-B368-4949-9ECC-79DE794C2608}" dt="2025-02-11T03:24:50.780" v="4188" actId="14100"/>
          <ac:cxnSpMkLst>
            <pc:docMk/>
            <pc:sldMk cId="742674922" sldId="356"/>
            <ac:cxnSpMk id="13" creationId="{7723BBF5-E1A7-DE58-E533-2EFE9DACB26F}"/>
          </ac:cxnSpMkLst>
        </pc:cxnChg>
      </pc:sldChg>
      <pc:sldChg chg="addSp delSp modSp add mod ord">
        <pc:chgData name="주희 박" userId="c20afdc3cf7b727c" providerId="LiveId" clId="{46EC2FAF-B368-4949-9ECC-79DE794C2608}" dt="2025-02-11T03:12:32.965" v="4034"/>
        <pc:sldMkLst>
          <pc:docMk/>
          <pc:sldMk cId="1595189590" sldId="357"/>
        </pc:sldMkLst>
        <pc:spChg chg="mod">
          <ac:chgData name="주희 박" userId="c20afdc3cf7b727c" providerId="LiveId" clId="{46EC2FAF-B368-4949-9ECC-79DE794C2608}" dt="2025-02-11T03:12:32.965" v="4034"/>
          <ac:spMkLst>
            <pc:docMk/>
            <pc:sldMk cId="1595189590" sldId="357"/>
            <ac:spMk id="2" creationId="{BB71624C-53A2-5324-C206-B043C56BEBAA}"/>
          </ac:spMkLst>
        </pc:spChg>
        <pc:spChg chg="del">
          <ac:chgData name="주희 박" userId="c20afdc3cf7b727c" providerId="LiveId" clId="{46EC2FAF-B368-4949-9ECC-79DE794C2608}" dt="2025-02-10T04:16:10.760" v="51"/>
          <ac:spMkLst>
            <pc:docMk/>
            <pc:sldMk cId="1595189590" sldId="357"/>
            <ac:spMk id="4" creationId="{9EEBE07D-F21F-86CA-467B-CB9E4884E3DA}"/>
          </ac:spMkLst>
        </pc:spChg>
        <pc:spChg chg="add del mod">
          <ac:chgData name="주희 박" userId="c20afdc3cf7b727c" providerId="LiveId" clId="{46EC2FAF-B368-4949-9ECC-79DE794C2608}" dt="2025-02-10T12:16:56.344" v="905" actId="478"/>
          <ac:spMkLst>
            <pc:docMk/>
            <pc:sldMk cId="1595189590" sldId="357"/>
            <ac:spMk id="8" creationId="{438B19BB-2CCB-9F83-EC77-8B1BDA102877}"/>
          </ac:spMkLst>
        </pc:spChg>
        <pc:graphicFrameChg chg="add mod modGraphic">
          <ac:chgData name="주희 박" userId="c20afdc3cf7b727c" providerId="LiveId" clId="{46EC2FAF-B368-4949-9ECC-79DE794C2608}" dt="2025-02-11T02:50:16.429" v="3666" actId="20577"/>
          <ac:graphicFrameMkLst>
            <pc:docMk/>
            <pc:sldMk cId="1595189590" sldId="357"/>
            <ac:graphicFrameMk id="5" creationId="{21100B99-EF75-3401-1E3D-64B3B209ADF3}"/>
          </ac:graphicFrameMkLst>
        </pc:graphicFrameChg>
        <pc:graphicFrameChg chg="add del mod modGraphic">
          <ac:chgData name="주희 박" userId="c20afdc3cf7b727c" providerId="LiveId" clId="{46EC2FAF-B368-4949-9ECC-79DE794C2608}" dt="2025-02-10T12:15:49.548" v="883" actId="478"/>
          <ac:graphicFrameMkLst>
            <pc:docMk/>
            <pc:sldMk cId="1595189590" sldId="357"/>
            <ac:graphicFrameMk id="7" creationId="{ED76232B-452E-F6D8-AAEB-705308EE21B0}"/>
          </ac:graphicFrameMkLst>
        </pc:graphicFrameChg>
      </pc:sldChg>
      <pc:sldChg chg="addSp delSp modSp add mod">
        <pc:chgData name="주희 박" userId="c20afdc3cf7b727c" providerId="LiveId" clId="{46EC2FAF-B368-4949-9ECC-79DE794C2608}" dt="2025-02-11T04:34:46.458" v="5724" actId="1076"/>
        <pc:sldMkLst>
          <pc:docMk/>
          <pc:sldMk cId="2660482605" sldId="358"/>
        </pc:sldMkLst>
        <pc:spChg chg="mod">
          <ac:chgData name="주희 박" userId="c20afdc3cf7b727c" providerId="LiveId" clId="{46EC2FAF-B368-4949-9ECC-79DE794C2608}" dt="2025-02-11T03:26:58.522" v="4248" actId="20577"/>
          <ac:spMkLst>
            <pc:docMk/>
            <pc:sldMk cId="2660482605" sldId="358"/>
            <ac:spMk id="2" creationId="{0B84E5BD-F949-8C2C-92A8-24EAC23261A3}"/>
          </ac:spMkLst>
        </pc:spChg>
        <pc:spChg chg="add mod">
          <ac:chgData name="주희 박" userId="c20afdc3cf7b727c" providerId="LiveId" clId="{46EC2FAF-B368-4949-9ECC-79DE794C2608}" dt="2025-02-11T04:34:39.407" v="5723" actId="20577"/>
          <ac:spMkLst>
            <pc:docMk/>
            <pc:sldMk cId="2660482605" sldId="358"/>
            <ac:spMk id="4" creationId="{D936A286-D903-5506-E7A5-BFDB34DCBC98}"/>
          </ac:spMkLst>
        </pc:spChg>
        <pc:spChg chg="add">
          <ac:chgData name="주희 박" userId="c20afdc3cf7b727c" providerId="LiveId" clId="{46EC2FAF-B368-4949-9ECC-79DE794C2608}" dt="2025-02-11T03:53:55.220" v="5338"/>
          <ac:spMkLst>
            <pc:docMk/>
            <pc:sldMk cId="2660482605" sldId="358"/>
            <ac:spMk id="5" creationId="{8FD51861-AF6D-79F9-3694-82A2C1BD7490}"/>
          </ac:spMkLst>
        </pc:spChg>
        <pc:picChg chg="add del mod modCrop">
          <ac:chgData name="주희 박" userId="c20afdc3cf7b727c" providerId="LiveId" clId="{46EC2FAF-B368-4949-9ECC-79DE794C2608}" dt="2025-02-10T14:57:41.856" v="3325" actId="478"/>
          <ac:picMkLst>
            <pc:docMk/>
            <pc:sldMk cId="2660482605" sldId="358"/>
            <ac:picMk id="5" creationId="{6C5FAE98-68D2-765F-7C6D-0D3E73CBE2B9}"/>
          </ac:picMkLst>
        </pc:picChg>
        <pc:picChg chg="add del mod modCrop">
          <ac:chgData name="주희 박" userId="c20afdc3cf7b727c" providerId="LiveId" clId="{46EC2FAF-B368-4949-9ECC-79DE794C2608}" dt="2025-02-10T14:57:42.576" v="3326" actId="478"/>
          <ac:picMkLst>
            <pc:docMk/>
            <pc:sldMk cId="2660482605" sldId="358"/>
            <ac:picMk id="7" creationId="{A72DD940-4533-D2D3-5181-DD042A2DFEC0}"/>
          </ac:picMkLst>
        </pc:picChg>
        <pc:cxnChg chg="add mod">
          <ac:chgData name="주희 박" userId="c20afdc3cf7b727c" providerId="LiveId" clId="{46EC2FAF-B368-4949-9ECC-79DE794C2608}" dt="2025-02-11T04:03:50.527" v="5474"/>
          <ac:cxnSpMkLst>
            <pc:docMk/>
            <pc:sldMk cId="2660482605" sldId="358"/>
            <ac:cxnSpMk id="6" creationId="{45187BC1-948C-E822-CFDC-C6CD3591C342}"/>
          </ac:cxnSpMkLst>
        </pc:cxnChg>
        <pc:cxnChg chg="add mod">
          <ac:chgData name="주희 박" userId="c20afdc3cf7b727c" providerId="LiveId" clId="{46EC2FAF-B368-4949-9ECC-79DE794C2608}" dt="2025-02-11T04:34:46.458" v="5724" actId="1076"/>
          <ac:cxnSpMkLst>
            <pc:docMk/>
            <pc:sldMk cId="2660482605" sldId="358"/>
            <ac:cxnSpMk id="7" creationId="{BB6669EB-98D6-ADFF-7945-6BC7E4FDE409}"/>
          </ac:cxnSpMkLst>
        </pc:cxnChg>
      </pc:sldChg>
      <pc:sldChg chg="addSp delSp modSp add del mod ord">
        <pc:chgData name="주희 박" userId="c20afdc3cf7b727c" providerId="LiveId" clId="{46EC2FAF-B368-4949-9ECC-79DE794C2608}" dt="2025-02-11T04:28:05.597" v="5580" actId="47"/>
        <pc:sldMkLst>
          <pc:docMk/>
          <pc:sldMk cId="1777932684" sldId="359"/>
        </pc:sldMkLst>
        <pc:spChg chg="mod">
          <ac:chgData name="주희 박" userId="c20afdc3cf7b727c" providerId="LiveId" clId="{46EC2FAF-B368-4949-9ECC-79DE794C2608}" dt="2025-02-11T02:40:37.846" v="3600" actId="20577"/>
          <ac:spMkLst>
            <pc:docMk/>
            <pc:sldMk cId="1777932684" sldId="359"/>
            <ac:spMk id="2" creationId="{DD89355F-ADC3-5B09-EF01-AC8D2FD21C67}"/>
          </ac:spMkLst>
        </pc:spChg>
        <pc:spChg chg="del">
          <ac:chgData name="주희 박" userId="c20afdc3cf7b727c" providerId="LiveId" clId="{46EC2FAF-B368-4949-9ECC-79DE794C2608}" dt="2025-02-10T06:02:33.473" v="81" actId="22"/>
          <ac:spMkLst>
            <pc:docMk/>
            <pc:sldMk cId="1777932684" sldId="359"/>
            <ac:spMk id="4" creationId="{F93E3E6A-4FF0-E642-320A-B33654524C6A}"/>
          </ac:spMkLst>
        </pc:spChg>
        <pc:spChg chg="add mod">
          <ac:chgData name="주희 박" userId="c20afdc3cf7b727c" providerId="LiveId" clId="{46EC2FAF-B368-4949-9ECC-79DE794C2608}" dt="2025-02-10T12:13:00.633" v="865" actId="478"/>
          <ac:spMkLst>
            <pc:docMk/>
            <pc:sldMk cId="1777932684" sldId="359"/>
            <ac:spMk id="8" creationId="{0AE3FA81-71C3-F9FB-BFD8-4F3B3F8E7CEA}"/>
          </ac:spMkLst>
        </pc:spChg>
        <pc:picChg chg="add del mod ord modCrop">
          <ac:chgData name="주희 박" userId="c20afdc3cf7b727c" providerId="LiveId" clId="{46EC2FAF-B368-4949-9ECC-79DE794C2608}" dt="2025-02-10T12:13:00.633" v="865" actId="478"/>
          <ac:picMkLst>
            <pc:docMk/>
            <pc:sldMk cId="1777932684" sldId="359"/>
            <ac:picMk id="6" creationId="{2137EB2E-9B55-FB32-E5EB-AA5F021A3CED}"/>
          </ac:picMkLst>
        </pc:picChg>
        <pc:picChg chg="add del mod">
          <ac:chgData name="주희 박" userId="c20afdc3cf7b727c" providerId="LiveId" clId="{46EC2FAF-B368-4949-9ECC-79DE794C2608}" dt="2025-02-10T12:17:28.898" v="916" actId="478"/>
          <ac:picMkLst>
            <pc:docMk/>
            <pc:sldMk cId="1777932684" sldId="359"/>
            <ac:picMk id="10" creationId="{4116EBBC-73ED-EAD4-DD9A-260037F8D35B}"/>
          </ac:picMkLst>
        </pc:picChg>
        <pc:picChg chg="add mod">
          <ac:chgData name="주희 박" userId="c20afdc3cf7b727c" providerId="LiveId" clId="{46EC2FAF-B368-4949-9ECC-79DE794C2608}" dt="2025-02-10T12:19:15.577" v="932" actId="1076"/>
          <ac:picMkLst>
            <pc:docMk/>
            <pc:sldMk cId="1777932684" sldId="359"/>
            <ac:picMk id="12" creationId="{1E28021C-C48D-FF23-1DDA-2805DA211000}"/>
          </ac:picMkLst>
        </pc:picChg>
        <pc:picChg chg="add mod">
          <ac:chgData name="주희 박" userId="c20afdc3cf7b727c" providerId="LiveId" clId="{46EC2FAF-B368-4949-9ECC-79DE794C2608}" dt="2025-02-10T12:19:25.559" v="935" actId="1076"/>
          <ac:picMkLst>
            <pc:docMk/>
            <pc:sldMk cId="1777932684" sldId="359"/>
            <ac:picMk id="14" creationId="{00476D96-FA95-C58E-66B7-95724DB74A79}"/>
          </ac:picMkLst>
        </pc:picChg>
      </pc:sldChg>
      <pc:sldChg chg="add del">
        <pc:chgData name="주희 박" userId="c20afdc3cf7b727c" providerId="LiveId" clId="{46EC2FAF-B368-4949-9ECC-79DE794C2608}" dt="2025-02-10T06:03:50.161" v="87" actId="2890"/>
        <pc:sldMkLst>
          <pc:docMk/>
          <pc:sldMk cId="3179585293" sldId="360"/>
        </pc:sldMkLst>
      </pc:sldChg>
      <pc:sldChg chg="del">
        <pc:chgData name="주희 박" userId="c20afdc3cf7b727c" providerId="LiveId" clId="{46EC2FAF-B368-4949-9ECC-79DE794C2608}" dt="2025-02-10T07:29:30.715" v="131" actId="47"/>
        <pc:sldMkLst>
          <pc:docMk/>
          <pc:sldMk cId="3249583978" sldId="360"/>
        </pc:sldMkLst>
      </pc:sldChg>
      <pc:sldChg chg="addSp delSp modSp add mod ord">
        <pc:chgData name="주희 박" userId="c20afdc3cf7b727c" providerId="LiveId" clId="{46EC2FAF-B368-4949-9ECC-79DE794C2608}" dt="2025-02-10T06:05:22.616" v="122"/>
        <pc:sldMkLst>
          <pc:docMk/>
          <pc:sldMk cId="3645058280" sldId="360"/>
        </pc:sldMkLst>
        <pc:spChg chg="mod">
          <ac:chgData name="주희 박" userId="c20afdc3cf7b727c" providerId="LiveId" clId="{46EC2FAF-B368-4949-9ECC-79DE794C2608}" dt="2025-02-10T06:05:22.616" v="122"/>
          <ac:spMkLst>
            <pc:docMk/>
            <pc:sldMk cId="3645058280" sldId="360"/>
            <ac:spMk id="2" creationId="{7199D7EE-196C-6BC9-D253-6300A8B4031D}"/>
          </ac:spMkLst>
        </pc:spChg>
        <pc:spChg chg="del">
          <ac:chgData name="주희 박" userId="c20afdc3cf7b727c" providerId="LiveId" clId="{46EC2FAF-B368-4949-9ECC-79DE794C2608}" dt="2025-02-10T06:04:41.152" v="95" actId="22"/>
          <ac:spMkLst>
            <pc:docMk/>
            <pc:sldMk cId="3645058280" sldId="360"/>
            <ac:spMk id="4" creationId="{0DA27F2B-2096-0674-4CC7-93140177DA1A}"/>
          </ac:spMkLst>
        </pc:spChg>
        <pc:spChg chg="add">
          <ac:chgData name="주희 박" userId="c20afdc3cf7b727c" providerId="LiveId" clId="{46EC2FAF-B368-4949-9ECC-79DE794C2608}" dt="2025-02-10T06:04:12.036" v="91"/>
          <ac:spMkLst>
            <pc:docMk/>
            <pc:sldMk cId="3645058280" sldId="360"/>
            <ac:spMk id="5" creationId="{F90630C4-850D-569E-925A-3DAB589AEE80}"/>
          </ac:spMkLst>
        </pc:spChg>
        <pc:picChg chg="add mod modCrop">
          <ac:chgData name="주희 박" userId="c20afdc3cf7b727c" providerId="LiveId" clId="{46EC2FAF-B368-4949-9ECC-79DE794C2608}" dt="2025-02-10T06:05:01.708" v="101" actId="14100"/>
          <ac:picMkLst>
            <pc:docMk/>
            <pc:sldMk cId="3645058280" sldId="360"/>
            <ac:picMk id="7" creationId="{69BBF5F2-CE16-993D-0487-416A40F29786}"/>
          </ac:picMkLst>
        </pc:picChg>
        <pc:picChg chg="add mod ord">
          <ac:chgData name="주희 박" userId="c20afdc3cf7b727c" providerId="LiveId" clId="{46EC2FAF-B368-4949-9ECC-79DE794C2608}" dt="2025-02-10T06:04:52.238" v="99" actId="1076"/>
          <ac:picMkLst>
            <pc:docMk/>
            <pc:sldMk cId="3645058280" sldId="360"/>
            <ac:picMk id="9" creationId="{839BA2D9-113F-A061-84CF-AF95F8DA150F}"/>
          </ac:picMkLst>
        </pc:picChg>
      </pc:sldChg>
      <pc:sldChg chg="del">
        <pc:chgData name="주희 박" userId="c20afdc3cf7b727c" providerId="LiveId" clId="{46EC2FAF-B368-4949-9ECC-79DE794C2608}" dt="2025-02-10T13:32:37.036" v="2502" actId="47"/>
        <pc:sldMkLst>
          <pc:docMk/>
          <pc:sldMk cId="3645058280" sldId="361"/>
        </pc:sldMkLst>
      </pc:sldChg>
      <pc:sldChg chg="add del">
        <pc:chgData name="주희 박" userId="c20afdc3cf7b727c" providerId="LiveId" clId="{46EC2FAF-B368-4949-9ECC-79DE794C2608}" dt="2025-02-10T07:29:31.773" v="132" actId="47"/>
        <pc:sldMkLst>
          <pc:docMk/>
          <pc:sldMk cId="585490834" sldId="362"/>
        </pc:sldMkLst>
      </pc:sldChg>
      <pc:sldChg chg="addSp delSp modSp add del mod">
        <pc:chgData name="주희 박" userId="c20afdc3cf7b727c" providerId="LiveId" clId="{46EC2FAF-B368-4949-9ECC-79DE794C2608}" dt="2025-02-11T04:24:27.586" v="5579" actId="47"/>
        <pc:sldMkLst>
          <pc:docMk/>
          <pc:sldMk cId="1624869735" sldId="363"/>
        </pc:sldMkLst>
        <pc:spChg chg="mod">
          <ac:chgData name="주희 박" userId="c20afdc3cf7b727c" providerId="LiveId" clId="{46EC2FAF-B368-4949-9ECC-79DE794C2608}" dt="2025-02-11T03:12:47.025" v="4055" actId="20577"/>
          <ac:spMkLst>
            <pc:docMk/>
            <pc:sldMk cId="1624869735" sldId="363"/>
            <ac:spMk id="2" creationId="{AAC78E91-8A85-CD27-8AA5-562E66AB000F}"/>
          </ac:spMkLst>
        </pc:spChg>
        <pc:spChg chg="add mod">
          <ac:chgData name="주희 박" userId="c20afdc3cf7b727c" providerId="LiveId" clId="{46EC2FAF-B368-4949-9ECC-79DE794C2608}" dt="2025-02-11T03:13:14.316" v="4108" actId="20577"/>
          <ac:spMkLst>
            <pc:docMk/>
            <pc:sldMk cId="1624869735" sldId="363"/>
            <ac:spMk id="4" creationId="{C82161E6-943D-8DB4-C301-656A5FDB86CF}"/>
          </ac:spMkLst>
        </pc:spChg>
        <pc:picChg chg="add del">
          <ac:chgData name="주희 박" userId="c20afdc3cf7b727c" providerId="LiveId" clId="{46EC2FAF-B368-4949-9ECC-79DE794C2608}" dt="2025-02-10T07:29:16.881" v="128" actId="22"/>
          <ac:picMkLst>
            <pc:docMk/>
            <pc:sldMk cId="1624869735" sldId="363"/>
            <ac:picMk id="5" creationId="{50F52709-4F84-0107-B477-11E24226231F}"/>
          </ac:picMkLst>
        </pc:picChg>
      </pc:sldChg>
      <pc:sldChg chg="addSp delSp modSp add mod ord">
        <pc:chgData name="주희 박" userId="c20afdc3cf7b727c" providerId="LiveId" clId="{46EC2FAF-B368-4949-9ECC-79DE794C2608}" dt="2025-02-10T14:00:22.103" v="2572"/>
        <pc:sldMkLst>
          <pc:docMk/>
          <pc:sldMk cId="1981960487" sldId="364"/>
        </pc:sldMkLst>
        <pc:spChg chg="add mod">
          <ac:chgData name="주희 박" userId="c20afdc3cf7b727c" providerId="LiveId" clId="{46EC2FAF-B368-4949-9ECC-79DE794C2608}" dt="2025-02-10T12:20:39.541" v="944"/>
          <ac:spMkLst>
            <pc:docMk/>
            <pc:sldMk cId="1981960487" sldId="364"/>
            <ac:spMk id="4" creationId="{35F7070C-2102-1710-EF1F-89940911B632}"/>
          </ac:spMkLst>
        </pc:spChg>
        <pc:spChg chg="add del">
          <ac:chgData name="주희 박" userId="c20afdc3cf7b727c" providerId="LiveId" clId="{46EC2FAF-B368-4949-9ECC-79DE794C2608}" dt="2025-02-10T12:08:35.179" v="824" actId="478"/>
          <ac:spMkLst>
            <pc:docMk/>
            <pc:sldMk cId="1981960487" sldId="364"/>
            <ac:spMk id="8" creationId="{955E0B70-ACFA-E677-84A4-97B1ADBA83EC}"/>
          </ac:spMkLst>
        </pc:spChg>
        <pc:spChg chg="add mod">
          <ac:chgData name="주희 박" userId="c20afdc3cf7b727c" providerId="LiveId" clId="{46EC2FAF-B368-4949-9ECC-79DE794C2608}" dt="2025-02-10T13:29:32.949" v="2327" actId="14100"/>
          <ac:spMkLst>
            <pc:docMk/>
            <pc:sldMk cId="1981960487" sldId="364"/>
            <ac:spMk id="11" creationId="{5764D832-D2FF-47CD-FC0B-4841F45468E9}"/>
          </ac:spMkLst>
        </pc:spChg>
        <pc:graphicFrameChg chg="mod modGraphic">
          <ac:chgData name="주희 박" userId="c20afdc3cf7b727c" providerId="LiveId" clId="{46EC2FAF-B368-4949-9ECC-79DE794C2608}" dt="2025-02-10T13:56:44.142" v="2527"/>
          <ac:graphicFrameMkLst>
            <pc:docMk/>
            <pc:sldMk cId="1981960487" sldId="364"/>
            <ac:graphicFrameMk id="6" creationId="{A233A9D3-5196-2AFE-8D5F-E6C9437FA38E}"/>
          </ac:graphicFrameMkLst>
        </pc:graphicFrameChg>
      </pc:sldChg>
      <pc:sldChg chg="add del">
        <pc:chgData name="주희 박" userId="c20afdc3cf7b727c" providerId="LiveId" clId="{46EC2FAF-B368-4949-9ECC-79DE794C2608}" dt="2025-02-10T08:21:41.337" v="339" actId="2696"/>
        <pc:sldMkLst>
          <pc:docMk/>
          <pc:sldMk cId="2566226606" sldId="364"/>
        </pc:sldMkLst>
      </pc:sldChg>
      <pc:sldChg chg="modSp add del mod">
        <pc:chgData name="주희 박" userId="c20afdc3cf7b727c" providerId="LiveId" clId="{46EC2FAF-B368-4949-9ECC-79DE794C2608}" dt="2025-02-10T10:33:53.426" v="741" actId="47"/>
        <pc:sldMkLst>
          <pc:docMk/>
          <pc:sldMk cId="47370633" sldId="365"/>
        </pc:sldMkLst>
        <pc:spChg chg="mod">
          <ac:chgData name="주희 박" userId="c20afdc3cf7b727c" providerId="LiveId" clId="{46EC2FAF-B368-4949-9ECC-79DE794C2608}" dt="2025-02-10T08:21:22.391" v="338"/>
          <ac:spMkLst>
            <pc:docMk/>
            <pc:sldMk cId="47370633" sldId="365"/>
            <ac:spMk id="5" creationId="{490A9662-BD2C-E0C9-E4E2-8AD3C41D0F0C}"/>
          </ac:spMkLst>
        </pc:spChg>
      </pc:sldChg>
      <pc:sldChg chg="add">
        <pc:chgData name="주희 박" userId="c20afdc3cf7b727c" providerId="LiveId" clId="{46EC2FAF-B368-4949-9ECC-79DE794C2608}" dt="2025-02-10T11:24:45.436" v="819" actId="2890"/>
        <pc:sldMkLst>
          <pc:docMk/>
          <pc:sldMk cId="3434886373" sldId="366"/>
        </pc:sldMkLst>
      </pc:sldChg>
      <pc:sldChg chg="add">
        <pc:chgData name="주희 박" userId="c20afdc3cf7b727c" providerId="LiveId" clId="{46EC2FAF-B368-4949-9ECC-79DE794C2608}" dt="2025-02-10T11:24:47.266" v="820" actId="2890"/>
        <pc:sldMkLst>
          <pc:docMk/>
          <pc:sldMk cId="3126351365" sldId="367"/>
        </pc:sldMkLst>
      </pc:sldChg>
      <pc:sldChg chg="add del">
        <pc:chgData name="주희 박" userId="c20afdc3cf7b727c" providerId="LiveId" clId="{46EC2FAF-B368-4949-9ECC-79DE794C2608}" dt="2025-02-11T04:13:58.746" v="5575" actId="47"/>
        <pc:sldMkLst>
          <pc:docMk/>
          <pc:sldMk cId="2604272587" sldId="368"/>
        </pc:sldMkLst>
      </pc:sldChg>
      <pc:sldChg chg="add del">
        <pc:chgData name="주희 박" userId="c20afdc3cf7b727c" providerId="LiveId" clId="{46EC2FAF-B368-4949-9ECC-79DE794C2608}" dt="2025-02-11T03:00:04.632" v="4001" actId="47"/>
        <pc:sldMkLst>
          <pc:docMk/>
          <pc:sldMk cId="3201833279" sldId="369"/>
        </pc:sldMkLst>
      </pc:sldChg>
      <pc:sldChg chg="addSp delSp modSp add mod ord">
        <pc:chgData name="주희 박" userId="c20afdc3cf7b727c" providerId="LiveId" clId="{46EC2FAF-B368-4949-9ECC-79DE794C2608}" dt="2025-02-11T04:37:44.501" v="5728" actId="478"/>
        <pc:sldMkLst>
          <pc:docMk/>
          <pc:sldMk cId="627869211" sldId="371"/>
        </pc:sldMkLst>
        <pc:spChg chg="mod">
          <ac:chgData name="주희 박" userId="c20afdc3cf7b727c" providerId="LiveId" clId="{46EC2FAF-B368-4949-9ECC-79DE794C2608}" dt="2025-02-10T13:28:40.680" v="2324" actId="6549"/>
          <ac:spMkLst>
            <pc:docMk/>
            <pc:sldMk cId="627869211" sldId="371"/>
            <ac:spMk id="2" creationId="{03E6F53D-0A9B-FDC6-6C8E-4D1886A35768}"/>
          </ac:spMkLst>
        </pc:spChg>
        <pc:spChg chg="add mod">
          <ac:chgData name="주희 박" userId="c20afdc3cf7b727c" providerId="LiveId" clId="{46EC2FAF-B368-4949-9ECC-79DE794C2608}" dt="2025-02-11T02:37:39.347" v="3475" actId="1076"/>
          <ac:spMkLst>
            <pc:docMk/>
            <pc:sldMk cId="627869211" sldId="371"/>
            <ac:spMk id="4" creationId="{80F9E3E9-68DC-451B-C58C-F21BF6086B91}"/>
          </ac:spMkLst>
        </pc:spChg>
        <pc:spChg chg="add mod">
          <ac:chgData name="주희 박" userId="c20afdc3cf7b727c" providerId="LiveId" clId="{46EC2FAF-B368-4949-9ECC-79DE794C2608}" dt="2025-02-10T12:08:43.768" v="826" actId="478"/>
          <ac:spMkLst>
            <pc:docMk/>
            <pc:sldMk cId="627869211" sldId="371"/>
            <ac:spMk id="5" creationId="{3270A0FB-B106-B99F-F531-C507E05833F5}"/>
          </ac:spMkLst>
        </pc:spChg>
        <pc:spChg chg="add del mod">
          <ac:chgData name="주희 박" userId="c20afdc3cf7b727c" providerId="LiveId" clId="{46EC2FAF-B368-4949-9ECC-79DE794C2608}" dt="2025-02-11T04:37:44.501" v="5728" actId="478"/>
          <ac:spMkLst>
            <pc:docMk/>
            <pc:sldMk cId="627869211" sldId="371"/>
            <ac:spMk id="5" creationId="{E0735AC2-D1AA-7A92-C194-835FA6F303F5}"/>
          </ac:spMkLst>
        </pc:spChg>
        <pc:spChg chg="add del mod">
          <ac:chgData name="주희 박" userId="c20afdc3cf7b727c" providerId="LiveId" clId="{46EC2FAF-B368-4949-9ECC-79DE794C2608}" dt="2025-02-11T04:37:42.793" v="5727" actId="478"/>
          <ac:spMkLst>
            <pc:docMk/>
            <pc:sldMk cId="627869211" sldId="371"/>
            <ac:spMk id="6" creationId="{E279617E-2F1C-3E75-C6BE-9B7C74706549}"/>
          </ac:spMkLst>
        </pc:spChg>
        <pc:spChg chg="add del mod">
          <ac:chgData name="주희 박" userId="c20afdc3cf7b727c" providerId="LiveId" clId="{46EC2FAF-B368-4949-9ECC-79DE794C2608}" dt="2025-02-11T04:37:41.958" v="5726" actId="478"/>
          <ac:spMkLst>
            <pc:docMk/>
            <pc:sldMk cId="627869211" sldId="371"/>
            <ac:spMk id="7" creationId="{56686B5A-EA0A-90D4-1C5B-10E1B65A1767}"/>
          </ac:spMkLst>
        </pc:spChg>
        <pc:spChg chg="add del mod">
          <ac:chgData name="주희 박" userId="c20afdc3cf7b727c" providerId="LiveId" clId="{46EC2FAF-B368-4949-9ECC-79DE794C2608}" dt="2025-02-11T04:37:41.029" v="5725" actId="478"/>
          <ac:spMkLst>
            <pc:docMk/>
            <pc:sldMk cId="627869211" sldId="371"/>
            <ac:spMk id="9" creationId="{F6E49BB9-A5E3-33B0-13E6-DA09E47355D0}"/>
          </ac:spMkLst>
        </pc:spChg>
        <pc:spChg chg="add mod">
          <ac:chgData name="주희 박" userId="c20afdc3cf7b727c" providerId="LiveId" clId="{46EC2FAF-B368-4949-9ECC-79DE794C2608}" dt="2025-02-10T13:27:10.297" v="2255" actId="1076"/>
          <ac:spMkLst>
            <pc:docMk/>
            <pc:sldMk cId="627869211" sldId="371"/>
            <ac:spMk id="11" creationId="{6D8C95DB-E2C0-998A-945F-67A6DBA71B5F}"/>
          </ac:spMkLst>
        </pc:spChg>
        <pc:spChg chg="add del mod">
          <ac:chgData name="주희 박" userId="c20afdc3cf7b727c" providerId="LiveId" clId="{46EC2FAF-B368-4949-9ECC-79DE794C2608}" dt="2025-02-10T13:27:22.360" v="2261" actId="478"/>
          <ac:spMkLst>
            <pc:docMk/>
            <pc:sldMk cId="627869211" sldId="371"/>
            <ac:spMk id="12" creationId="{4175C74A-D8BC-AA54-D672-88D028016251}"/>
          </ac:spMkLst>
        </pc:spChg>
        <pc:spChg chg="add del mod">
          <ac:chgData name="주희 박" userId="c20afdc3cf7b727c" providerId="LiveId" clId="{46EC2FAF-B368-4949-9ECC-79DE794C2608}" dt="2025-02-10T13:27:20.143" v="2260" actId="478"/>
          <ac:spMkLst>
            <pc:docMk/>
            <pc:sldMk cId="627869211" sldId="371"/>
            <ac:spMk id="13" creationId="{7998126C-2823-61ED-60AF-CD8D2729D382}"/>
          </ac:spMkLst>
        </pc:spChg>
        <pc:picChg chg="del">
          <ac:chgData name="주희 박" userId="c20afdc3cf7b727c" providerId="LiveId" clId="{46EC2FAF-B368-4949-9ECC-79DE794C2608}" dt="2025-02-10T12:08:43.768" v="826" actId="478"/>
          <ac:picMkLst>
            <pc:docMk/>
            <pc:sldMk cId="627869211" sldId="371"/>
            <ac:picMk id="6" creationId="{54C62487-A065-1609-23F1-33959DE39BB4}"/>
          </ac:picMkLst>
        </pc:picChg>
        <pc:picChg chg="add mod">
          <ac:chgData name="주희 박" userId="c20afdc3cf7b727c" providerId="LiveId" clId="{46EC2FAF-B368-4949-9ECC-79DE794C2608}" dt="2025-02-11T02:37:30.253" v="3474" actId="1076"/>
          <ac:picMkLst>
            <pc:docMk/>
            <pc:sldMk cId="627869211" sldId="371"/>
            <ac:picMk id="8" creationId="{51386594-A9E4-EAF2-A8A7-5A77918CCADC}"/>
          </ac:picMkLst>
        </pc:picChg>
        <pc:picChg chg="add mod">
          <ac:chgData name="주희 박" userId="c20afdc3cf7b727c" providerId="LiveId" clId="{46EC2FAF-B368-4949-9ECC-79DE794C2608}" dt="2025-02-10T12:11:34.413" v="852" actId="1036"/>
          <ac:picMkLst>
            <pc:docMk/>
            <pc:sldMk cId="627869211" sldId="371"/>
            <ac:picMk id="10" creationId="{C3DD81C9-2A5E-71CA-C501-2A62E7C6A82B}"/>
          </ac:picMkLst>
        </pc:picChg>
      </pc:sldChg>
      <pc:sldChg chg="modSp add del mod">
        <pc:chgData name="주희 박" userId="c20afdc3cf7b727c" providerId="LiveId" clId="{46EC2FAF-B368-4949-9ECC-79DE794C2608}" dt="2025-02-11T02:52:16.225" v="3870" actId="47"/>
        <pc:sldMkLst>
          <pc:docMk/>
          <pc:sldMk cId="3411049307" sldId="374"/>
        </pc:sldMkLst>
        <pc:spChg chg="mod">
          <ac:chgData name="주희 박" userId="c20afdc3cf7b727c" providerId="LiveId" clId="{46EC2FAF-B368-4949-9ECC-79DE794C2608}" dt="2025-02-10T14:20:14.068" v="3064" actId="27636"/>
          <ac:spMkLst>
            <pc:docMk/>
            <pc:sldMk cId="3411049307" sldId="374"/>
            <ac:spMk id="2" creationId="{74E3C60F-E2B0-B1FF-08AA-7681D0500D73}"/>
          </ac:spMkLst>
        </pc:spChg>
      </pc:sldChg>
      <pc:sldChg chg="add del">
        <pc:chgData name="주희 박" userId="c20afdc3cf7b727c" providerId="LiveId" clId="{46EC2FAF-B368-4949-9ECC-79DE794C2608}" dt="2025-02-10T13:32:43.839" v="2504" actId="47"/>
        <pc:sldMkLst>
          <pc:docMk/>
          <pc:sldMk cId="284297458" sldId="375"/>
        </pc:sldMkLst>
      </pc:sldChg>
      <pc:sldChg chg="addSp delSp modSp add mod ord">
        <pc:chgData name="주희 박" userId="c20afdc3cf7b727c" providerId="LiveId" clId="{46EC2FAF-B368-4949-9ECC-79DE794C2608}" dt="2025-02-11T04:40:11.227" v="5732" actId="6549"/>
        <pc:sldMkLst>
          <pc:docMk/>
          <pc:sldMk cId="745192425" sldId="376"/>
        </pc:sldMkLst>
        <pc:spChg chg="mod">
          <ac:chgData name="주희 박" userId="c20afdc3cf7b727c" providerId="LiveId" clId="{46EC2FAF-B368-4949-9ECC-79DE794C2608}" dt="2025-02-11T03:11:57.417" v="4025" actId="20577"/>
          <ac:spMkLst>
            <pc:docMk/>
            <pc:sldMk cId="745192425" sldId="376"/>
            <ac:spMk id="2" creationId="{C0809429-04C7-BFFA-4071-8F567BE9E9EB}"/>
          </ac:spMkLst>
        </pc:spChg>
        <pc:spChg chg="add">
          <ac:chgData name="주희 박" userId="c20afdc3cf7b727c" providerId="LiveId" clId="{46EC2FAF-B368-4949-9ECC-79DE794C2608}" dt="2025-02-10T13:21:04.746" v="1889"/>
          <ac:spMkLst>
            <pc:docMk/>
            <pc:sldMk cId="745192425" sldId="376"/>
            <ac:spMk id="4" creationId="{3DC2F1E0-3283-755C-1F05-B8A3F3F361AA}"/>
          </ac:spMkLst>
        </pc:spChg>
        <pc:spChg chg="add del mod">
          <ac:chgData name="주희 박" userId="c20afdc3cf7b727c" providerId="LiveId" clId="{46EC2FAF-B368-4949-9ECC-79DE794C2608}" dt="2025-02-10T13:25:15.125" v="2183"/>
          <ac:spMkLst>
            <pc:docMk/>
            <pc:sldMk cId="745192425" sldId="376"/>
            <ac:spMk id="5" creationId="{29B8900A-F359-9E4A-3334-411027DDA8B3}"/>
          </ac:spMkLst>
        </pc:spChg>
        <pc:spChg chg="add mod">
          <ac:chgData name="주희 박" userId="c20afdc3cf7b727c" providerId="LiveId" clId="{46EC2FAF-B368-4949-9ECC-79DE794C2608}" dt="2025-02-10T13:24:51.287" v="2162" actId="1037"/>
          <ac:spMkLst>
            <pc:docMk/>
            <pc:sldMk cId="745192425" sldId="376"/>
            <ac:spMk id="6" creationId="{963A34D9-7FBD-CC62-2085-572D21B46454}"/>
          </ac:spMkLst>
        </pc:spChg>
        <pc:spChg chg="add del mod">
          <ac:chgData name="주희 박" userId="c20afdc3cf7b727c" providerId="LiveId" clId="{46EC2FAF-B368-4949-9ECC-79DE794C2608}" dt="2025-02-10T13:25:15.124" v="2181" actId="478"/>
          <ac:spMkLst>
            <pc:docMk/>
            <pc:sldMk cId="745192425" sldId="376"/>
            <ac:spMk id="7" creationId="{48655038-06AC-B508-401E-CDA7D075E620}"/>
          </ac:spMkLst>
        </pc:spChg>
        <pc:spChg chg="add mod">
          <ac:chgData name="주희 박" userId="c20afdc3cf7b727c" providerId="LiveId" clId="{46EC2FAF-B368-4949-9ECC-79DE794C2608}" dt="2025-02-10T13:25:25.704" v="2253" actId="1036"/>
          <ac:spMkLst>
            <pc:docMk/>
            <pc:sldMk cId="745192425" sldId="376"/>
            <ac:spMk id="8" creationId="{E566C545-4138-44B3-7456-BC5DC53636BE}"/>
          </ac:spMkLst>
        </pc:spChg>
        <pc:spChg chg="mod">
          <ac:chgData name="주희 박" userId="c20afdc3cf7b727c" providerId="LiveId" clId="{46EC2FAF-B368-4949-9ECC-79DE794C2608}" dt="2025-02-11T04:40:11.227" v="5732" actId="6549"/>
          <ac:spMkLst>
            <pc:docMk/>
            <pc:sldMk cId="745192425" sldId="376"/>
            <ac:spMk id="10" creationId="{9E8AB19B-D2B8-DD33-5171-EF2BFBB9BF1B}"/>
          </ac:spMkLst>
        </pc:spChg>
      </pc:sldChg>
      <pc:sldChg chg="addSp delSp modSp add mod ord">
        <pc:chgData name="주희 박" userId="c20afdc3cf7b727c" providerId="LiveId" clId="{46EC2FAF-B368-4949-9ECC-79DE794C2608}" dt="2025-02-11T03:12:08.305" v="4029" actId="20577"/>
        <pc:sldMkLst>
          <pc:docMk/>
          <pc:sldMk cId="902171066" sldId="377"/>
        </pc:sldMkLst>
        <pc:spChg chg="mod">
          <ac:chgData name="주희 박" userId="c20afdc3cf7b727c" providerId="LiveId" clId="{46EC2FAF-B368-4949-9ECC-79DE794C2608}" dt="2025-02-11T03:12:08.305" v="4029" actId="20577"/>
          <ac:spMkLst>
            <pc:docMk/>
            <pc:sldMk cId="902171066" sldId="377"/>
            <ac:spMk id="2" creationId="{DB61F116-5C24-2A23-06E8-80F1224B9109}"/>
          </ac:spMkLst>
        </pc:spChg>
        <pc:picChg chg="add mod modCrop">
          <ac:chgData name="주희 박" userId="c20afdc3cf7b727c" providerId="LiveId" clId="{46EC2FAF-B368-4949-9ECC-79DE794C2608}" dt="2025-02-10T13:58:19.005" v="2564" actId="1035"/>
          <ac:picMkLst>
            <pc:docMk/>
            <pc:sldMk cId="902171066" sldId="377"/>
            <ac:picMk id="5" creationId="{F79CE031-4D24-3C04-5EE0-ABE13A195BAC}"/>
          </ac:picMkLst>
        </pc:picChg>
        <pc:picChg chg="del">
          <ac:chgData name="주희 박" userId="c20afdc3cf7b727c" providerId="LiveId" clId="{46EC2FAF-B368-4949-9ECC-79DE794C2608}" dt="2025-02-10T13:57:58.492" v="2529" actId="478"/>
          <ac:picMkLst>
            <pc:docMk/>
            <pc:sldMk cId="902171066" sldId="377"/>
            <ac:picMk id="12" creationId="{A6EEE540-ADA3-52CA-AC2B-0719D4CACB83}"/>
          </ac:picMkLst>
        </pc:picChg>
        <pc:picChg chg="del">
          <ac:chgData name="주희 박" userId="c20afdc3cf7b727c" providerId="LiveId" clId="{46EC2FAF-B368-4949-9ECC-79DE794C2608}" dt="2025-02-10T13:57:59.220" v="2530" actId="478"/>
          <ac:picMkLst>
            <pc:docMk/>
            <pc:sldMk cId="902171066" sldId="377"/>
            <ac:picMk id="14" creationId="{FFBBDD26-1B17-6024-7C14-98E670CB55ED}"/>
          </ac:picMkLst>
        </pc:picChg>
      </pc:sldChg>
      <pc:sldChg chg="modSp add mod ord">
        <pc:chgData name="주희 박" userId="c20afdc3cf7b727c" providerId="LiveId" clId="{46EC2FAF-B368-4949-9ECC-79DE794C2608}" dt="2025-02-11T02:52:57.991" v="3913"/>
        <pc:sldMkLst>
          <pc:docMk/>
          <pc:sldMk cId="1670688223" sldId="378"/>
        </pc:sldMkLst>
        <pc:spChg chg="mod">
          <ac:chgData name="주희 박" userId="c20afdc3cf7b727c" providerId="LiveId" clId="{46EC2FAF-B368-4949-9ECC-79DE794C2608}" dt="2025-02-10T14:33:58.757" v="3101" actId="20577"/>
          <ac:spMkLst>
            <pc:docMk/>
            <pc:sldMk cId="1670688223" sldId="378"/>
            <ac:spMk id="2" creationId="{DAB523AC-97A6-405C-720D-3F7D828FA137}"/>
          </ac:spMkLst>
        </pc:spChg>
        <pc:spChg chg="mod">
          <ac:chgData name="주희 박" userId="c20afdc3cf7b727c" providerId="LiveId" clId="{46EC2FAF-B368-4949-9ECC-79DE794C2608}" dt="2025-02-11T02:52:57.991" v="3913"/>
          <ac:spMkLst>
            <pc:docMk/>
            <pc:sldMk cId="1670688223" sldId="378"/>
            <ac:spMk id="5" creationId="{992559AB-D3C3-E727-08E6-574CDB5A637D}"/>
          </ac:spMkLst>
        </pc:spChg>
      </pc:sldChg>
      <pc:sldChg chg="modSp mod">
        <pc:chgData name="주희 박" userId="c20afdc3cf7b727c" providerId="LiveId" clId="{46EC2FAF-B368-4949-9ECC-79DE794C2608}" dt="2025-02-11T03:09:55.884" v="4012" actId="1076"/>
        <pc:sldMkLst>
          <pc:docMk/>
          <pc:sldMk cId="201830589" sldId="381"/>
        </pc:sldMkLst>
        <pc:spChg chg="mod">
          <ac:chgData name="주희 박" userId="c20afdc3cf7b727c" providerId="LiveId" clId="{46EC2FAF-B368-4949-9ECC-79DE794C2608}" dt="2025-02-11T03:09:55.884" v="4012" actId="1076"/>
          <ac:spMkLst>
            <pc:docMk/>
            <pc:sldMk cId="201830589" sldId="381"/>
            <ac:spMk id="10" creationId="{52DF00B5-F8AA-5BCE-BD9C-732741BF0D08}"/>
          </ac:spMkLst>
        </pc:spChg>
      </pc:sldChg>
      <pc:sldChg chg="modSp add del mod">
        <pc:chgData name="주희 박" userId="c20afdc3cf7b727c" providerId="LiveId" clId="{46EC2FAF-B368-4949-9ECC-79DE794C2608}" dt="2025-02-11T03:54:29.480" v="5350" actId="47"/>
        <pc:sldMkLst>
          <pc:docMk/>
          <pc:sldMk cId="4214648097" sldId="386"/>
        </pc:sldMkLst>
        <pc:spChg chg="mod">
          <ac:chgData name="주희 박" userId="c20afdc3cf7b727c" providerId="LiveId" clId="{46EC2FAF-B368-4949-9ECC-79DE794C2608}" dt="2025-02-11T03:49:09.909" v="5307" actId="21"/>
          <ac:spMkLst>
            <pc:docMk/>
            <pc:sldMk cId="4214648097" sldId="386"/>
            <ac:spMk id="4" creationId="{042BC697-CB23-388B-5719-00DEEA5B0A30}"/>
          </ac:spMkLst>
        </pc:spChg>
      </pc:sldChg>
      <pc:sldChg chg="addSp modSp add del mod">
        <pc:chgData name="주희 박" userId="c20afdc3cf7b727c" providerId="LiveId" clId="{46EC2FAF-B368-4949-9ECC-79DE794C2608}" dt="2025-02-11T03:55:59.763" v="5433" actId="47"/>
        <pc:sldMkLst>
          <pc:docMk/>
          <pc:sldMk cId="4067279395" sldId="387"/>
        </pc:sldMkLst>
        <pc:spChg chg="mod">
          <ac:chgData name="주희 박" userId="c20afdc3cf7b727c" providerId="LiveId" clId="{46EC2FAF-B368-4949-9ECC-79DE794C2608}" dt="2025-02-11T03:55:52.603" v="5431" actId="5793"/>
          <ac:spMkLst>
            <pc:docMk/>
            <pc:sldMk cId="4067279395" sldId="387"/>
            <ac:spMk id="4" creationId="{65B0596D-0B7F-8B15-4D6F-75249258BA61}"/>
          </ac:spMkLst>
        </pc:spChg>
        <pc:spChg chg="add">
          <ac:chgData name="주희 박" userId="c20afdc3cf7b727c" providerId="LiveId" clId="{46EC2FAF-B368-4949-9ECC-79DE794C2608}" dt="2025-02-11T03:54:43.789" v="5351"/>
          <ac:spMkLst>
            <pc:docMk/>
            <pc:sldMk cId="4067279395" sldId="387"/>
            <ac:spMk id="5" creationId="{A1B3689C-897D-D710-EFDC-EB118C24D082}"/>
          </ac:spMkLst>
        </pc:spChg>
      </pc:sldChg>
      <pc:sldChg chg="addSp delSp modSp add mod">
        <pc:chgData name="주희 박" userId="c20afdc3cf7b727c" providerId="LiveId" clId="{46EC2FAF-B368-4949-9ECC-79DE794C2608}" dt="2025-02-11T04:34:19.452" v="5722" actId="20577"/>
        <pc:sldMkLst>
          <pc:docMk/>
          <pc:sldMk cId="2414790016" sldId="388"/>
        </pc:sldMkLst>
        <pc:spChg chg="mod">
          <ac:chgData name="주희 박" userId="c20afdc3cf7b727c" providerId="LiveId" clId="{46EC2FAF-B368-4949-9ECC-79DE794C2608}" dt="2025-02-11T04:34:19.452" v="5722" actId="20577"/>
          <ac:spMkLst>
            <pc:docMk/>
            <pc:sldMk cId="2414790016" sldId="388"/>
            <ac:spMk id="4" creationId="{10010749-F341-1831-57AE-501EFC215D29}"/>
          </ac:spMkLst>
        </pc:spChg>
        <pc:cxnChg chg="add del mod">
          <ac:chgData name="주희 박" userId="c20afdc3cf7b727c" providerId="LiveId" clId="{46EC2FAF-B368-4949-9ECC-79DE794C2608}" dt="2025-02-11T04:04:02.999" v="5477" actId="21"/>
          <ac:cxnSpMkLst>
            <pc:docMk/>
            <pc:sldMk cId="2414790016" sldId="388"/>
            <ac:cxnSpMk id="5" creationId="{BB6669EB-98D6-ADFF-7945-6BC7E4FDE409}"/>
          </ac:cxnSpMkLst>
        </pc:cxnChg>
      </pc:sldChg>
    </pc:docChg>
  </pc:docChgLst>
  <pc:docChgLst>
    <pc:chgData name="효은 채" userId="13977f978fabfcad" providerId="LiveId" clId="{1EFBBE2C-4751-43C3-B07F-07DF839CDCEC}"/>
    <pc:docChg chg="undo redo custSel addSld delSld modSld sldOrd">
      <pc:chgData name="효은 채" userId="13977f978fabfcad" providerId="LiveId" clId="{1EFBBE2C-4751-43C3-B07F-07DF839CDCEC}" dt="2025-02-10T14:59:13.106" v="3133" actId="1076"/>
      <pc:docMkLst>
        <pc:docMk/>
      </pc:docMkLst>
      <pc:sldChg chg="modSp mod">
        <pc:chgData name="효은 채" userId="13977f978fabfcad" providerId="LiveId" clId="{1EFBBE2C-4751-43C3-B07F-07DF839CDCEC}" dt="2025-02-10T04:42:03.467" v="7" actId="20577"/>
        <pc:sldMkLst>
          <pc:docMk/>
          <pc:sldMk cId="4117103739" sldId="256"/>
        </pc:sldMkLst>
        <pc:spChg chg="mod">
          <ac:chgData name="효은 채" userId="13977f978fabfcad" providerId="LiveId" clId="{1EFBBE2C-4751-43C3-B07F-07DF839CDCEC}" dt="2025-02-10T04:42:03.467" v="7" actId="20577"/>
          <ac:spMkLst>
            <pc:docMk/>
            <pc:sldMk cId="4117103739" sldId="256"/>
            <ac:spMk id="2" creationId="{315B153D-E116-59DF-0049-1D61A8A0E896}"/>
          </ac:spMkLst>
        </pc:spChg>
      </pc:sldChg>
      <pc:sldChg chg="delSp mod">
        <pc:chgData name="효은 채" userId="13977f978fabfcad" providerId="LiveId" clId="{1EFBBE2C-4751-43C3-B07F-07DF839CDCEC}" dt="2025-02-10T04:48:10.647" v="16" actId="478"/>
        <pc:sldMkLst>
          <pc:docMk/>
          <pc:sldMk cId="2712668905" sldId="336"/>
        </pc:sldMkLst>
        <pc:spChg chg="del">
          <ac:chgData name="효은 채" userId="13977f978fabfcad" providerId="LiveId" clId="{1EFBBE2C-4751-43C3-B07F-07DF839CDCEC}" dt="2025-02-10T04:48:10.647" v="16" actId="478"/>
          <ac:spMkLst>
            <pc:docMk/>
            <pc:sldMk cId="2712668905" sldId="336"/>
            <ac:spMk id="4" creationId="{CE646CA7-CC7F-2499-3E84-0D4DB3290022}"/>
          </ac:spMkLst>
        </pc:spChg>
      </pc:sldChg>
      <pc:sldChg chg="addSp delSp modSp mod modAnim">
        <pc:chgData name="효은 채" userId="13977f978fabfcad" providerId="LiveId" clId="{1EFBBE2C-4751-43C3-B07F-07DF839CDCEC}" dt="2025-02-10T07:58:20.012" v="414" actId="1076"/>
        <pc:sldMkLst>
          <pc:docMk/>
          <pc:sldMk cId="2728323589" sldId="340"/>
        </pc:sldMkLst>
        <pc:spChg chg="mod">
          <ac:chgData name="효은 채" userId="13977f978fabfcad" providerId="LiveId" clId="{1EFBBE2C-4751-43C3-B07F-07DF839CDCEC}" dt="2025-02-10T07:38:42.886" v="62"/>
          <ac:spMkLst>
            <pc:docMk/>
            <pc:sldMk cId="2728323589" sldId="340"/>
            <ac:spMk id="2" creationId="{6BA32D46-1C22-7B08-1FD8-5FC1F9D626FE}"/>
          </ac:spMkLst>
        </pc:spChg>
        <pc:spChg chg="del">
          <ac:chgData name="효은 채" userId="13977f978fabfcad" providerId="LiveId" clId="{1EFBBE2C-4751-43C3-B07F-07DF839CDCEC}" dt="2025-02-10T07:32:37.383" v="20" actId="478"/>
          <ac:spMkLst>
            <pc:docMk/>
            <pc:sldMk cId="2728323589" sldId="340"/>
            <ac:spMk id="4" creationId="{C1254100-D996-5FD4-B240-8C48E9C28B45}"/>
          </ac:spMkLst>
        </pc:spChg>
        <pc:spChg chg="add del mod">
          <ac:chgData name="효은 채" userId="13977f978fabfcad" providerId="LiveId" clId="{1EFBBE2C-4751-43C3-B07F-07DF839CDCEC}" dt="2025-02-10T07:37:30.045" v="44"/>
          <ac:spMkLst>
            <pc:docMk/>
            <pc:sldMk cId="2728323589" sldId="340"/>
            <ac:spMk id="7" creationId="{3F051DE1-5CF1-1E41-B49A-40EFB58239C3}"/>
          </ac:spMkLst>
        </pc:spChg>
        <pc:spChg chg="add mod">
          <ac:chgData name="효은 채" userId="13977f978fabfcad" providerId="LiveId" clId="{1EFBBE2C-4751-43C3-B07F-07DF839CDCEC}" dt="2025-02-10T07:57:04.569" v="350" actId="1076"/>
          <ac:spMkLst>
            <pc:docMk/>
            <pc:sldMk cId="2728323589" sldId="340"/>
            <ac:spMk id="8" creationId="{E3D4328B-8D59-D83B-9C55-78D6F1D7B43B}"/>
          </ac:spMkLst>
        </pc:spChg>
        <pc:spChg chg="add del mod">
          <ac:chgData name="효은 채" userId="13977f978fabfcad" providerId="LiveId" clId="{1EFBBE2C-4751-43C3-B07F-07DF839CDCEC}" dt="2025-02-10T07:52:06.861" v="253" actId="478"/>
          <ac:spMkLst>
            <pc:docMk/>
            <pc:sldMk cId="2728323589" sldId="340"/>
            <ac:spMk id="9" creationId="{BBF0CF83-3C9E-14DE-E6A9-A28102107F6E}"/>
          </ac:spMkLst>
        </pc:spChg>
        <pc:spChg chg="add mod">
          <ac:chgData name="효은 채" userId="13977f978fabfcad" providerId="LiveId" clId="{1EFBBE2C-4751-43C3-B07F-07DF839CDCEC}" dt="2025-02-10T07:51:58.127" v="252" actId="1076"/>
          <ac:spMkLst>
            <pc:docMk/>
            <pc:sldMk cId="2728323589" sldId="340"/>
            <ac:spMk id="10" creationId="{7C58A147-3B47-8C8F-65FE-EB04C9436EDC}"/>
          </ac:spMkLst>
        </pc:spChg>
        <pc:spChg chg="add del mod">
          <ac:chgData name="효은 채" userId="13977f978fabfcad" providerId="LiveId" clId="{1EFBBE2C-4751-43C3-B07F-07DF839CDCEC}" dt="2025-02-10T07:52:13.992" v="255" actId="20577"/>
          <ac:spMkLst>
            <pc:docMk/>
            <pc:sldMk cId="2728323589" sldId="340"/>
            <ac:spMk id="11" creationId="{C0D2D504-EC55-04A3-114A-4EA2A93A3C61}"/>
          </ac:spMkLst>
        </pc:spChg>
        <pc:spChg chg="add del mod">
          <ac:chgData name="효은 채" userId="13977f978fabfcad" providerId="LiveId" clId="{1EFBBE2C-4751-43C3-B07F-07DF839CDCEC}" dt="2025-02-10T07:52:21.819" v="258" actId="478"/>
          <ac:spMkLst>
            <pc:docMk/>
            <pc:sldMk cId="2728323589" sldId="340"/>
            <ac:spMk id="15" creationId="{DCDC50EF-835F-31C8-EB98-89CA8EA459C5}"/>
          </ac:spMkLst>
        </pc:spChg>
        <pc:spChg chg="add mod">
          <ac:chgData name="효은 채" userId="13977f978fabfcad" providerId="LiveId" clId="{1EFBBE2C-4751-43C3-B07F-07DF839CDCEC}" dt="2025-02-10T07:55:25.706" v="307" actId="404"/>
          <ac:spMkLst>
            <pc:docMk/>
            <pc:sldMk cId="2728323589" sldId="340"/>
            <ac:spMk id="19" creationId="{610CA669-DB44-51C9-264A-039C3CCBB98F}"/>
          </ac:spMkLst>
        </pc:spChg>
        <pc:spChg chg="add mod">
          <ac:chgData name="효은 채" userId="13977f978fabfcad" providerId="LiveId" clId="{1EFBBE2C-4751-43C3-B07F-07DF839CDCEC}" dt="2025-02-10T07:58:20.012" v="414" actId="1076"/>
          <ac:spMkLst>
            <pc:docMk/>
            <pc:sldMk cId="2728323589" sldId="340"/>
            <ac:spMk id="20" creationId="{1C621462-1BE8-C9CF-C468-2CB8561D0997}"/>
          </ac:spMkLst>
        </pc:spChg>
        <pc:picChg chg="add mod">
          <ac:chgData name="효은 채" userId="13977f978fabfcad" providerId="LiveId" clId="{1EFBBE2C-4751-43C3-B07F-07DF839CDCEC}" dt="2025-02-10T07:52:52.613" v="263" actId="1076"/>
          <ac:picMkLst>
            <pc:docMk/>
            <pc:sldMk cId="2728323589" sldId="340"/>
            <ac:picMk id="5" creationId="{67063C31-01F1-563F-1F2F-449C4B87ECE3}"/>
          </ac:picMkLst>
        </pc:picChg>
        <pc:picChg chg="add del mod">
          <ac:chgData name="효은 채" userId="13977f978fabfcad" providerId="LiveId" clId="{1EFBBE2C-4751-43C3-B07F-07DF839CDCEC}" dt="2025-02-10T07:36:38.892" v="34" actId="478"/>
          <ac:picMkLst>
            <pc:docMk/>
            <pc:sldMk cId="2728323589" sldId="340"/>
            <ac:picMk id="6" creationId="{05E888FA-AF1D-7072-7BA1-E8C42612B3A3}"/>
          </ac:picMkLst>
        </pc:picChg>
        <pc:cxnChg chg="add del mod">
          <ac:chgData name="효은 채" userId="13977f978fabfcad" providerId="LiveId" clId="{1EFBBE2C-4751-43C3-B07F-07DF839CDCEC}" dt="2025-02-10T07:50:22.429" v="229" actId="478"/>
          <ac:cxnSpMkLst>
            <pc:docMk/>
            <pc:sldMk cId="2728323589" sldId="340"/>
            <ac:cxnSpMk id="12" creationId="{1FBB4ED5-AED7-F349-11A0-B497692D995A}"/>
          </ac:cxnSpMkLst>
        </pc:cxnChg>
        <pc:cxnChg chg="add del mod">
          <ac:chgData name="효은 채" userId="13977f978fabfcad" providerId="LiveId" clId="{1EFBBE2C-4751-43C3-B07F-07DF839CDCEC}" dt="2025-02-10T07:50:23.207" v="230" actId="478"/>
          <ac:cxnSpMkLst>
            <pc:docMk/>
            <pc:sldMk cId="2728323589" sldId="340"/>
            <ac:cxnSpMk id="13" creationId="{DC895881-8C0E-F2AA-B1D5-5D87E5EFC6FA}"/>
          </ac:cxnSpMkLst>
        </pc:cxnChg>
        <pc:cxnChg chg="add del mod">
          <ac:chgData name="효은 채" userId="13977f978fabfcad" providerId="LiveId" clId="{1EFBBE2C-4751-43C3-B07F-07DF839CDCEC}" dt="2025-02-10T07:50:23.776" v="231" actId="478"/>
          <ac:cxnSpMkLst>
            <pc:docMk/>
            <pc:sldMk cId="2728323589" sldId="340"/>
            <ac:cxnSpMk id="14" creationId="{23E3E60A-7EDC-A0BE-4FD8-CA30A114A2D3}"/>
          </ac:cxnSpMkLst>
        </pc:cxnChg>
        <pc:cxnChg chg="add mod">
          <ac:chgData name="효은 채" userId="13977f978fabfcad" providerId="LiveId" clId="{1EFBBE2C-4751-43C3-B07F-07DF839CDCEC}" dt="2025-02-10T07:52:30.803" v="260" actId="1076"/>
          <ac:cxnSpMkLst>
            <pc:docMk/>
            <pc:sldMk cId="2728323589" sldId="340"/>
            <ac:cxnSpMk id="16" creationId="{8811F757-661B-E9F0-92D6-5EDAC0AF90A0}"/>
          </ac:cxnSpMkLst>
        </pc:cxnChg>
        <pc:cxnChg chg="add mod">
          <ac:chgData name="효은 채" userId="13977f978fabfcad" providerId="LiveId" clId="{1EFBBE2C-4751-43C3-B07F-07DF839CDCEC}" dt="2025-02-10T07:52:34.556" v="262" actId="1076"/>
          <ac:cxnSpMkLst>
            <pc:docMk/>
            <pc:sldMk cId="2728323589" sldId="340"/>
            <ac:cxnSpMk id="17" creationId="{336C2EA1-570C-172E-3017-81500BB8B87F}"/>
          </ac:cxnSpMkLst>
        </pc:cxnChg>
      </pc:sldChg>
      <pc:sldChg chg="modSp mod">
        <pc:chgData name="효은 채" userId="13977f978fabfcad" providerId="LiveId" clId="{1EFBBE2C-4751-43C3-B07F-07DF839CDCEC}" dt="2025-02-10T14:29:06.237" v="2991" actId="1076"/>
        <pc:sldMkLst>
          <pc:docMk/>
          <pc:sldMk cId="1722777028" sldId="341"/>
        </pc:sldMkLst>
        <pc:spChg chg="mod">
          <ac:chgData name="효은 채" userId="13977f978fabfcad" providerId="LiveId" clId="{1EFBBE2C-4751-43C3-B07F-07DF839CDCEC}" dt="2025-02-10T14:28:57.538" v="2987" actId="404"/>
          <ac:spMkLst>
            <pc:docMk/>
            <pc:sldMk cId="1722777028" sldId="341"/>
            <ac:spMk id="9" creationId="{400A9BA9-6AF0-752F-115E-E6CAE3809248}"/>
          </ac:spMkLst>
        </pc:spChg>
        <pc:cxnChg chg="mod">
          <ac:chgData name="효은 채" userId="13977f978fabfcad" providerId="LiveId" clId="{1EFBBE2C-4751-43C3-B07F-07DF839CDCEC}" dt="2025-02-10T14:29:01.038" v="2988" actId="1076"/>
          <ac:cxnSpMkLst>
            <pc:docMk/>
            <pc:sldMk cId="1722777028" sldId="341"/>
            <ac:cxnSpMk id="11" creationId="{2BF2C37A-2BC5-FFEE-522F-D3B9DF235667}"/>
          </ac:cxnSpMkLst>
        </pc:cxnChg>
        <pc:cxnChg chg="mod">
          <ac:chgData name="효은 채" userId="13977f978fabfcad" providerId="LiveId" clId="{1EFBBE2C-4751-43C3-B07F-07DF839CDCEC}" dt="2025-02-10T14:29:06.237" v="2991" actId="1076"/>
          <ac:cxnSpMkLst>
            <pc:docMk/>
            <pc:sldMk cId="1722777028" sldId="341"/>
            <ac:cxnSpMk id="12" creationId="{3FA1B47B-506E-A61B-673F-0F3CC4AD0CD1}"/>
          </ac:cxnSpMkLst>
        </pc:cxnChg>
        <pc:cxnChg chg="mod">
          <ac:chgData name="효은 채" userId="13977f978fabfcad" providerId="LiveId" clId="{1EFBBE2C-4751-43C3-B07F-07DF839CDCEC}" dt="2025-02-10T14:29:04.459" v="2990" actId="1076"/>
          <ac:cxnSpMkLst>
            <pc:docMk/>
            <pc:sldMk cId="1722777028" sldId="341"/>
            <ac:cxnSpMk id="13" creationId="{44E1D106-7040-0119-250A-71BB16C0E305}"/>
          </ac:cxnSpMkLst>
        </pc:cxnChg>
        <pc:cxnChg chg="mod">
          <ac:chgData name="효은 채" userId="13977f978fabfcad" providerId="LiveId" clId="{1EFBBE2C-4751-43C3-B07F-07DF839CDCEC}" dt="2025-02-10T14:29:02.445" v="2989" actId="1076"/>
          <ac:cxnSpMkLst>
            <pc:docMk/>
            <pc:sldMk cId="1722777028" sldId="341"/>
            <ac:cxnSpMk id="14" creationId="{ACE98827-8C48-3E5D-83D3-1816A4F337BE}"/>
          </ac:cxnSpMkLst>
        </pc:cxnChg>
      </pc:sldChg>
      <pc:sldChg chg="addSp delSp modSp del mod ord modAnim">
        <pc:chgData name="효은 채" userId="13977f978fabfcad" providerId="LiveId" clId="{1EFBBE2C-4751-43C3-B07F-07DF839CDCEC}" dt="2025-02-10T10:57:24.723" v="1618" actId="47"/>
        <pc:sldMkLst>
          <pc:docMk/>
          <pc:sldMk cId="2103253851" sldId="342"/>
        </pc:sldMkLst>
        <pc:spChg chg="mod">
          <ac:chgData name="효은 채" userId="13977f978fabfcad" providerId="LiveId" clId="{1EFBBE2C-4751-43C3-B07F-07DF839CDCEC}" dt="2025-02-10T08:35:09.866" v="794"/>
          <ac:spMkLst>
            <pc:docMk/>
            <pc:sldMk cId="2103253851" sldId="342"/>
            <ac:spMk id="2" creationId="{F574EDB0-8DC2-6621-156B-D077E836C9AE}"/>
          </ac:spMkLst>
        </pc:spChg>
        <pc:spChg chg="mod">
          <ac:chgData name="효은 채" userId="13977f978fabfcad" providerId="LiveId" clId="{1EFBBE2C-4751-43C3-B07F-07DF839CDCEC}" dt="2025-02-10T08:07:28.118" v="506" actId="255"/>
          <ac:spMkLst>
            <pc:docMk/>
            <pc:sldMk cId="2103253851" sldId="342"/>
            <ac:spMk id="3" creationId="{3B5BDFAD-91DC-00AA-EB4E-590A57151A43}"/>
          </ac:spMkLst>
        </pc:spChg>
        <pc:spChg chg="del">
          <ac:chgData name="효은 채" userId="13977f978fabfcad" providerId="LiveId" clId="{1EFBBE2C-4751-43C3-B07F-07DF839CDCEC}" dt="2025-02-10T07:55:29.701" v="308" actId="478"/>
          <ac:spMkLst>
            <pc:docMk/>
            <pc:sldMk cId="2103253851" sldId="342"/>
            <ac:spMk id="4" creationId="{69A1CB47-2EAC-47CD-66AC-3747CD0D5945}"/>
          </ac:spMkLst>
        </pc:spChg>
        <pc:spChg chg="add del mod">
          <ac:chgData name="효은 채" userId="13977f978fabfcad" providerId="LiveId" clId="{1EFBBE2C-4751-43C3-B07F-07DF839CDCEC}" dt="2025-02-10T07:56:59.563" v="347" actId="478"/>
          <ac:spMkLst>
            <pc:docMk/>
            <pc:sldMk cId="2103253851" sldId="342"/>
            <ac:spMk id="6" creationId="{5A6A24F6-B598-A6C1-B160-515348DDCFD1}"/>
          </ac:spMkLst>
        </pc:spChg>
        <pc:spChg chg="add del mod">
          <ac:chgData name="효은 채" userId="13977f978fabfcad" providerId="LiveId" clId="{1EFBBE2C-4751-43C3-B07F-07DF839CDCEC}" dt="2025-02-10T07:56:59.576" v="349"/>
          <ac:spMkLst>
            <pc:docMk/>
            <pc:sldMk cId="2103253851" sldId="342"/>
            <ac:spMk id="7" creationId="{0B9E31D9-B59E-9FCA-C8BD-AB859B90C10E}"/>
          </ac:spMkLst>
        </pc:spChg>
        <pc:spChg chg="add del mod">
          <ac:chgData name="효은 채" userId="13977f978fabfcad" providerId="LiveId" clId="{1EFBBE2C-4751-43C3-B07F-07DF839CDCEC}" dt="2025-02-10T08:12:40.187" v="554" actId="478"/>
          <ac:spMkLst>
            <pc:docMk/>
            <pc:sldMk cId="2103253851" sldId="342"/>
            <ac:spMk id="8" creationId="{1974C5BD-6C09-F3AE-09C8-7868658E635E}"/>
          </ac:spMkLst>
        </pc:spChg>
        <pc:spChg chg="add del">
          <ac:chgData name="효은 채" userId="13977f978fabfcad" providerId="LiveId" clId="{1EFBBE2C-4751-43C3-B07F-07DF839CDCEC}" dt="2025-02-10T08:06:39.913" v="495" actId="478"/>
          <ac:spMkLst>
            <pc:docMk/>
            <pc:sldMk cId="2103253851" sldId="342"/>
            <ac:spMk id="10" creationId="{F475051B-939C-8FDE-4013-A050A22859E8}"/>
          </ac:spMkLst>
        </pc:spChg>
        <pc:spChg chg="add mod ord">
          <ac:chgData name="효은 채" userId="13977f978fabfcad" providerId="LiveId" clId="{1EFBBE2C-4751-43C3-B07F-07DF839CDCEC}" dt="2025-02-10T08:27:18.695" v="676" actId="1076"/>
          <ac:spMkLst>
            <pc:docMk/>
            <pc:sldMk cId="2103253851" sldId="342"/>
            <ac:spMk id="12" creationId="{7A822A6D-A835-B15D-5441-1E407E05CE85}"/>
          </ac:spMkLst>
        </pc:spChg>
        <pc:spChg chg="add mod ord">
          <ac:chgData name="효은 채" userId="13977f978fabfcad" providerId="LiveId" clId="{1EFBBE2C-4751-43C3-B07F-07DF839CDCEC}" dt="2025-02-10T08:27:18.695" v="676" actId="1076"/>
          <ac:spMkLst>
            <pc:docMk/>
            <pc:sldMk cId="2103253851" sldId="342"/>
            <ac:spMk id="13" creationId="{47FD072E-0FF9-798D-A144-013B798CC3CE}"/>
          </ac:spMkLst>
        </pc:spChg>
        <pc:spChg chg="add mod ord">
          <ac:chgData name="효은 채" userId="13977f978fabfcad" providerId="LiveId" clId="{1EFBBE2C-4751-43C3-B07F-07DF839CDCEC}" dt="2025-02-10T08:29:00.755" v="713" actId="14100"/>
          <ac:spMkLst>
            <pc:docMk/>
            <pc:sldMk cId="2103253851" sldId="342"/>
            <ac:spMk id="22" creationId="{35E79C63-80D6-1C5E-4634-83ADFE984316}"/>
          </ac:spMkLst>
        </pc:spChg>
        <pc:spChg chg="add del mod">
          <ac:chgData name="효은 채" userId="13977f978fabfcad" providerId="LiveId" clId="{1EFBBE2C-4751-43C3-B07F-07DF839CDCEC}" dt="2025-02-10T08:19:30.543" v="614"/>
          <ac:spMkLst>
            <pc:docMk/>
            <pc:sldMk cId="2103253851" sldId="342"/>
            <ac:spMk id="23" creationId="{196A9D4C-FD47-606E-B0F3-FC6AD2BE808D}"/>
          </ac:spMkLst>
        </pc:spChg>
        <pc:spChg chg="add del mod">
          <ac:chgData name="효은 채" userId="13977f978fabfcad" providerId="LiveId" clId="{1EFBBE2C-4751-43C3-B07F-07DF839CDCEC}" dt="2025-02-10T08:19:57.182" v="617" actId="478"/>
          <ac:spMkLst>
            <pc:docMk/>
            <pc:sldMk cId="2103253851" sldId="342"/>
            <ac:spMk id="24" creationId="{4D1BD6DA-EF86-378F-D242-620E52DFEE81}"/>
          </ac:spMkLst>
        </pc:spChg>
        <pc:spChg chg="add mod">
          <ac:chgData name="효은 채" userId="13977f978fabfcad" providerId="LiveId" clId="{1EFBBE2C-4751-43C3-B07F-07DF839CDCEC}" dt="2025-02-10T08:20:27.660" v="626" actId="255"/>
          <ac:spMkLst>
            <pc:docMk/>
            <pc:sldMk cId="2103253851" sldId="342"/>
            <ac:spMk id="25" creationId="{0ECD011A-95EF-F3BA-D5A0-3FD291306818}"/>
          </ac:spMkLst>
        </pc:spChg>
        <pc:spChg chg="add mod">
          <ac:chgData name="효은 채" userId="13977f978fabfcad" providerId="LiveId" clId="{1EFBBE2C-4751-43C3-B07F-07DF839CDCEC}" dt="2025-02-10T08:33:09.757" v="774" actId="1076"/>
          <ac:spMkLst>
            <pc:docMk/>
            <pc:sldMk cId="2103253851" sldId="342"/>
            <ac:spMk id="26" creationId="{882EF18A-CFA3-EC09-5CFD-496D388CE5B4}"/>
          </ac:spMkLst>
        </pc:spChg>
        <pc:spChg chg="add mod">
          <ac:chgData name="효은 채" userId="13977f978fabfcad" providerId="LiveId" clId="{1EFBBE2C-4751-43C3-B07F-07DF839CDCEC}" dt="2025-02-10T08:34:36.660" v="788" actId="14100"/>
          <ac:spMkLst>
            <pc:docMk/>
            <pc:sldMk cId="2103253851" sldId="342"/>
            <ac:spMk id="31" creationId="{8B102CBD-4AE6-D4AD-C2D8-727945AA8269}"/>
          </ac:spMkLst>
        </pc:spChg>
        <pc:graphicFrameChg chg="add del mod modGraphic">
          <ac:chgData name="효은 채" userId="13977f978fabfcad" providerId="LiveId" clId="{1EFBBE2C-4751-43C3-B07F-07DF839CDCEC}" dt="2025-02-10T08:07:14.873" v="502" actId="478"/>
          <ac:graphicFrameMkLst>
            <pc:docMk/>
            <pc:sldMk cId="2103253851" sldId="342"/>
            <ac:graphicFrameMk id="9" creationId="{35A8F02E-A9C3-3153-F256-E6658A353D9F}"/>
          </ac:graphicFrameMkLst>
        </pc:graphicFrameChg>
        <pc:graphicFrameChg chg="add del mod modGraphic">
          <ac:chgData name="효은 채" userId="13977f978fabfcad" providerId="LiveId" clId="{1EFBBE2C-4751-43C3-B07F-07DF839CDCEC}" dt="2025-02-10T08:15:32.390" v="589" actId="478"/>
          <ac:graphicFrameMkLst>
            <pc:docMk/>
            <pc:sldMk cId="2103253851" sldId="342"/>
            <ac:graphicFrameMk id="11" creationId="{9D58A3E7-6450-DBB3-3E6A-4F385888A362}"/>
          </ac:graphicFrameMkLst>
        </pc:graphicFrameChg>
        <pc:graphicFrameChg chg="add del mod modGraphic">
          <ac:chgData name="효은 채" userId="13977f978fabfcad" providerId="LiveId" clId="{1EFBBE2C-4751-43C3-B07F-07DF839CDCEC}" dt="2025-02-10T08:14:24.977" v="576" actId="3680"/>
          <ac:graphicFrameMkLst>
            <pc:docMk/>
            <pc:sldMk cId="2103253851" sldId="342"/>
            <ac:graphicFrameMk id="16" creationId="{56D3B3D2-7D6D-F72C-8C03-26804DE4C961}"/>
          </ac:graphicFrameMkLst>
        </pc:graphicFrameChg>
        <pc:graphicFrameChg chg="add del mod modGraphic">
          <ac:chgData name="효은 채" userId="13977f978fabfcad" providerId="LiveId" clId="{1EFBBE2C-4751-43C3-B07F-07DF839CDCEC}" dt="2025-02-10T08:15:20.717" v="586" actId="478"/>
          <ac:graphicFrameMkLst>
            <pc:docMk/>
            <pc:sldMk cId="2103253851" sldId="342"/>
            <ac:graphicFrameMk id="17" creationId="{2CEAA7E3-90A2-26DB-2162-E52BAA88D77F}"/>
          </ac:graphicFrameMkLst>
        </pc:graphicFrameChg>
        <pc:picChg chg="add del mod">
          <ac:chgData name="효은 채" userId="13977f978fabfcad" providerId="LiveId" clId="{1EFBBE2C-4751-43C3-B07F-07DF839CDCEC}" dt="2025-02-10T08:14:36.256" v="581" actId="478"/>
          <ac:picMkLst>
            <pc:docMk/>
            <pc:sldMk cId="2103253851" sldId="342"/>
            <ac:picMk id="15" creationId="{B769AAFB-2B62-DF6F-DEDF-9EFA4A6978DA}"/>
          </ac:picMkLst>
        </pc:picChg>
        <pc:picChg chg="add del mod">
          <ac:chgData name="효은 채" userId="13977f978fabfcad" providerId="LiveId" clId="{1EFBBE2C-4751-43C3-B07F-07DF839CDCEC}" dt="2025-02-10T08:24:35.173" v="643" actId="478"/>
          <ac:picMkLst>
            <pc:docMk/>
            <pc:sldMk cId="2103253851" sldId="342"/>
            <ac:picMk id="19" creationId="{C9CF555D-5DAB-02F1-3E68-D1211C15E856}"/>
          </ac:picMkLst>
        </pc:picChg>
        <pc:picChg chg="add del mod">
          <ac:chgData name="효은 채" userId="13977f978fabfcad" providerId="LiveId" clId="{1EFBBE2C-4751-43C3-B07F-07DF839CDCEC}" dt="2025-02-10T08:25:04.589" v="647" actId="478"/>
          <ac:picMkLst>
            <pc:docMk/>
            <pc:sldMk cId="2103253851" sldId="342"/>
            <ac:picMk id="21" creationId="{9DAB5232-7FCC-CAC8-BEBF-8E423381A8FE}"/>
          </ac:picMkLst>
        </pc:picChg>
        <pc:picChg chg="add mod">
          <ac:chgData name="효은 채" userId="13977f978fabfcad" providerId="LiveId" clId="{1EFBBE2C-4751-43C3-B07F-07DF839CDCEC}" dt="2025-02-10T08:33:08.616" v="773" actId="1076"/>
          <ac:picMkLst>
            <pc:docMk/>
            <pc:sldMk cId="2103253851" sldId="342"/>
            <ac:picMk id="28" creationId="{7811A396-6956-4CDB-8DF9-CDB8529F8B97}"/>
          </ac:picMkLst>
        </pc:picChg>
        <pc:picChg chg="add mod">
          <ac:chgData name="효은 채" userId="13977f978fabfcad" providerId="LiveId" clId="{1EFBBE2C-4751-43C3-B07F-07DF839CDCEC}" dt="2025-02-10T08:28:46.030" v="710" actId="571"/>
          <ac:picMkLst>
            <pc:docMk/>
            <pc:sldMk cId="2103253851" sldId="342"/>
            <ac:picMk id="29" creationId="{2723368D-3326-AFE1-9863-C2DDE5C8E6DD}"/>
          </ac:picMkLst>
        </pc:picChg>
      </pc:sldChg>
      <pc:sldChg chg="addSp delSp modSp mod">
        <pc:chgData name="효은 채" userId="13977f978fabfcad" providerId="LiveId" clId="{1EFBBE2C-4751-43C3-B07F-07DF839CDCEC}" dt="2025-02-10T08:49:55.992" v="946" actId="20577"/>
        <pc:sldMkLst>
          <pc:docMk/>
          <pc:sldMk cId="1217708880" sldId="343"/>
        </pc:sldMkLst>
        <pc:spChg chg="del">
          <ac:chgData name="효은 채" userId="13977f978fabfcad" providerId="LiveId" clId="{1EFBBE2C-4751-43C3-B07F-07DF839CDCEC}" dt="2025-02-10T08:35:01.197" v="789" actId="478"/>
          <ac:spMkLst>
            <pc:docMk/>
            <pc:sldMk cId="1217708880" sldId="343"/>
            <ac:spMk id="2" creationId="{1A05256F-551C-B938-E24E-B6FE97A12D22}"/>
          </ac:spMkLst>
        </pc:spChg>
        <pc:spChg chg="del">
          <ac:chgData name="효은 채" userId="13977f978fabfcad" providerId="LiveId" clId="{1EFBBE2C-4751-43C3-B07F-07DF839CDCEC}" dt="2025-02-10T08:12:44.703" v="556" actId="478"/>
          <ac:spMkLst>
            <pc:docMk/>
            <pc:sldMk cId="1217708880" sldId="343"/>
            <ac:spMk id="4" creationId="{BBA13AF6-C69A-244D-41E9-982271BD9F36}"/>
          </ac:spMkLst>
        </pc:spChg>
        <pc:spChg chg="add mod">
          <ac:chgData name="효은 채" userId="13977f978fabfcad" providerId="LiveId" clId="{1EFBBE2C-4751-43C3-B07F-07DF839CDCEC}" dt="2025-02-10T08:48:48.408" v="945" actId="1076"/>
          <ac:spMkLst>
            <pc:docMk/>
            <pc:sldMk cId="1217708880" sldId="343"/>
            <ac:spMk id="5" creationId="{ECC41594-4A8B-69DF-21F8-176EF723AD41}"/>
          </ac:spMkLst>
        </pc:spChg>
        <pc:spChg chg="add del mod">
          <ac:chgData name="효은 채" userId="13977f978fabfcad" providerId="LiveId" clId="{1EFBBE2C-4751-43C3-B07F-07DF839CDCEC}" dt="2025-02-10T08:35:04.235" v="792" actId="478"/>
          <ac:spMkLst>
            <pc:docMk/>
            <pc:sldMk cId="1217708880" sldId="343"/>
            <ac:spMk id="7" creationId="{72116EF7-A674-D2C6-D8B2-9402B4407B72}"/>
          </ac:spMkLst>
        </pc:spChg>
        <pc:spChg chg="add mod">
          <ac:chgData name="효은 채" userId="13977f978fabfcad" providerId="LiveId" clId="{1EFBBE2C-4751-43C3-B07F-07DF839CDCEC}" dt="2025-02-10T08:35:02.434" v="791"/>
          <ac:spMkLst>
            <pc:docMk/>
            <pc:sldMk cId="1217708880" sldId="343"/>
            <ac:spMk id="8" creationId="{E8AF7C27-FC20-DF25-4AF9-67C162CE2CA4}"/>
          </ac:spMkLst>
        </pc:spChg>
        <pc:spChg chg="add mod">
          <ac:chgData name="효은 채" userId="13977f978fabfcad" providerId="LiveId" clId="{1EFBBE2C-4751-43C3-B07F-07DF839CDCEC}" dt="2025-02-10T08:35:04.414" v="793"/>
          <ac:spMkLst>
            <pc:docMk/>
            <pc:sldMk cId="1217708880" sldId="343"/>
            <ac:spMk id="9" creationId="{AEADB747-CFC9-4B7B-3325-E7B7D74C8C23}"/>
          </ac:spMkLst>
        </pc:spChg>
        <pc:spChg chg="add mod">
          <ac:chgData name="효은 채" userId="13977f978fabfcad" providerId="LiveId" clId="{1EFBBE2C-4751-43C3-B07F-07DF839CDCEC}" dt="2025-02-10T08:49:55.992" v="946" actId="20577"/>
          <ac:spMkLst>
            <pc:docMk/>
            <pc:sldMk cId="1217708880" sldId="343"/>
            <ac:spMk id="10" creationId="{9DDFB47A-A012-37FD-3BF0-8CA7DBC02897}"/>
          </ac:spMkLst>
        </pc:spChg>
        <pc:spChg chg="add">
          <ac:chgData name="효은 채" userId="13977f978fabfcad" providerId="LiveId" clId="{1EFBBE2C-4751-43C3-B07F-07DF839CDCEC}" dt="2025-02-10T08:46:42.993" v="852"/>
          <ac:spMkLst>
            <pc:docMk/>
            <pc:sldMk cId="1217708880" sldId="343"/>
            <ac:spMk id="11" creationId="{380D7F40-1020-DABB-0D3E-8AB59A934E67}"/>
          </ac:spMkLst>
        </pc:spChg>
        <pc:spChg chg="add del">
          <ac:chgData name="효은 채" userId="13977f978fabfcad" providerId="LiveId" clId="{1EFBBE2C-4751-43C3-B07F-07DF839CDCEC}" dt="2025-02-10T08:46:56.185" v="857" actId="478"/>
          <ac:spMkLst>
            <pc:docMk/>
            <pc:sldMk cId="1217708880" sldId="343"/>
            <ac:spMk id="12" creationId="{F81E792E-1B04-64A2-5D40-0FF85720A4C8}"/>
          </ac:spMkLst>
        </pc:spChg>
      </pc:sldChg>
      <pc:sldChg chg="addSp delSp modSp del mod">
        <pc:chgData name="효은 채" userId="13977f978fabfcad" providerId="LiveId" clId="{1EFBBE2C-4751-43C3-B07F-07DF839CDCEC}" dt="2025-02-10T11:35:48.160" v="1890" actId="47"/>
        <pc:sldMkLst>
          <pc:docMk/>
          <pc:sldMk cId="1716425527" sldId="344"/>
        </pc:sldMkLst>
        <pc:spChg chg="del">
          <ac:chgData name="효은 채" userId="13977f978fabfcad" providerId="LiveId" clId="{1EFBBE2C-4751-43C3-B07F-07DF839CDCEC}" dt="2025-02-10T11:01:14.425" v="1687" actId="478"/>
          <ac:spMkLst>
            <pc:docMk/>
            <pc:sldMk cId="1716425527" sldId="344"/>
            <ac:spMk id="2" creationId="{EB76D380-2B6B-5D2C-A147-293700FF27A3}"/>
          </ac:spMkLst>
        </pc:spChg>
        <pc:spChg chg="del">
          <ac:chgData name="효은 채" userId="13977f978fabfcad" providerId="LiveId" clId="{1EFBBE2C-4751-43C3-B07F-07DF839CDCEC}" dt="2025-02-10T11:00:09.096" v="1650" actId="478"/>
          <ac:spMkLst>
            <pc:docMk/>
            <pc:sldMk cId="1716425527" sldId="344"/>
            <ac:spMk id="4" creationId="{49148530-89E6-014F-240F-88CC49DAED52}"/>
          </ac:spMkLst>
        </pc:spChg>
        <pc:spChg chg="add mod">
          <ac:chgData name="효은 채" userId="13977f978fabfcad" providerId="LiveId" clId="{1EFBBE2C-4751-43C3-B07F-07DF839CDCEC}" dt="2025-02-10T11:27:42.107" v="1782" actId="1076"/>
          <ac:spMkLst>
            <pc:docMk/>
            <pc:sldMk cId="1716425527" sldId="344"/>
            <ac:spMk id="5" creationId="{028B9781-2390-CE04-7747-8C9DAC539EC8}"/>
          </ac:spMkLst>
        </pc:spChg>
        <pc:spChg chg="add del mod">
          <ac:chgData name="효은 채" userId="13977f978fabfcad" providerId="LiveId" clId="{1EFBBE2C-4751-43C3-B07F-07DF839CDCEC}" dt="2025-02-10T11:01:18.537" v="1690" actId="478"/>
          <ac:spMkLst>
            <pc:docMk/>
            <pc:sldMk cId="1716425527" sldId="344"/>
            <ac:spMk id="7" creationId="{E9726C22-ADBA-A92E-82AD-73B02995B409}"/>
          </ac:spMkLst>
        </pc:spChg>
        <pc:spChg chg="add mod">
          <ac:chgData name="효은 채" userId="13977f978fabfcad" providerId="LiveId" clId="{1EFBBE2C-4751-43C3-B07F-07DF839CDCEC}" dt="2025-02-10T11:01:17.061" v="1689"/>
          <ac:spMkLst>
            <pc:docMk/>
            <pc:sldMk cId="1716425527" sldId="344"/>
            <ac:spMk id="8" creationId="{C29B5BC2-9CB6-A267-066B-C051B0F9F85B}"/>
          </ac:spMkLst>
        </pc:spChg>
        <pc:spChg chg="add mod">
          <ac:chgData name="효은 채" userId="13977f978fabfcad" providerId="LiveId" clId="{1EFBBE2C-4751-43C3-B07F-07DF839CDCEC}" dt="2025-02-10T11:01:18.729" v="1691"/>
          <ac:spMkLst>
            <pc:docMk/>
            <pc:sldMk cId="1716425527" sldId="344"/>
            <ac:spMk id="9" creationId="{775F04D4-26D6-09AC-8EA3-3D3C09B9DF12}"/>
          </ac:spMkLst>
        </pc:spChg>
        <pc:picChg chg="add mod">
          <ac:chgData name="효은 채" userId="13977f978fabfcad" providerId="LiveId" clId="{1EFBBE2C-4751-43C3-B07F-07DF839CDCEC}" dt="2025-02-10T11:30:36.376" v="1784" actId="1076"/>
          <ac:picMkLst>
            <pc:docMk/>
            <pc:sldMk cId="1716425527" sldId="344"/>
            <ac:picMk id="11" creationId="{B8C17F9A-E904-A58D-F549-AAFFF0944754}"/>
          </ac:picMkLst>
        </pc:picChg>
        <pc:picChg chg="add del mod">
          <ac:chgData name="효은 채" userId="13977f978fabfcad" providerId="LiveId" clId="{1EFBBE2C-4751-43C3-B07F-07DF839CDCEC}" dt="2025-02-10T11:33:36.748" v="1788" actId="478"/>
          <ac:picMkLst>
            <pc:docMk/>
            <pc:sldMk cId="1716425527" sldId="344"/>
            <ac:picMk id="13" creationId="{17BA8093-86E0-DC39-505C-C5DF3FD4D359}"/>
          </ac:picMkLst>
        </pc:picChg>
        <pc:picChg chg="add del mod">
          <ac:chgData name="효은 채" userId="13977f978fabfcad" providerId="LiveId" clId="{1EFBBE2C-4751-43C3-B07F-07DF839CDCEC}" dt="2025-02-10T11:33:42.834" v="1791" actId="478"/>
          <ac:picMkLst>
            <pc:docMk/>
            <pc:sldMk cId="1716425527" sldId="344"/>
            <ac:picMk id="14" creationId="{18143846-3F66-9DD2-8D93-5EA9DD703923}"/>
          </ac:picMkLst>
        </pc:picChg>
      </pc:sldChg>
      <pc:sldChg chg="addSp delSp modSp mod modAnim">
        <pc:chgData name="효은 채" userId="13977f978fabfcad" providerId="LiveId" clId="{1EFBBE2C-4751-43C3-B07F-07DF839CDCEC}" dt="2025-02-10T11:35:46.395" v="1889"/>
        <pc:sldMkLst>
          <pc:docMk/>
          <pc:sldMk cId="3409431975" sldId="345"/>
        </pc:sldMkLst>
        <pc:spChg chg="mod">
          <ac:chgData name="효은 채" userId="13977f978fabfcad" providerId="LiveId" clId="{1EFBBE2C-4751-43C3-B07F-07DF839CDCEC}" dt="2025-02-10T10:51:38.975" v="1470" actId="20577"/>
          <ac:spMkLst>
            <pc:docMk/>
            <pc:sldMk cId="3409431975" sldId="345"/>
            <ac:spMk id="2" creationId="{5DC0B887-7B1E-BF63-BAAA-19515816072B}"/>
          </ac:spMkLst>
        </pc:spChg>
        <pc:spChg chg="del">
          <ac:chgData name="효은 채" userId="13977f978fabfcad" providerId="LiveId" clId="{1EFBBE2C-4751-43C3-B07F-07DF839CDCEC}" dt="2025-02-10T10:48:26.064" v="1326" actId="478"/>
          <ac:spMkLst>
            <pc:docMk/>
            <pc:sldMk cId="3409431975" sldId="345"/>
            <ac:spMk id="4" creationId="{176C456B-323B-9FFF-EE47-0DB3B212827C}"/>
          </ac:spMkLst>
        </pc:spChg>
        <pc:spChg chg="add del mod">
          <ac:chgData name="효은 채" userId="13977f978fabfcad" providerId="LiveId" clId="{1EFBBE2C-4751-43C3-B07F-07DF839CDCEC}" dt="2025-02-10T10:51:41.620" v="1471" actId="478"/>
          <ac:spMkLst>
            <pc:docMk/>
            <pc:sldMk cId="3409431975" sldId="345"/>
            <ac:spMk id="5" creationId="{01E6DC82-3545-6F67-9E45-B5D2388B9248}"/>
          </ac:spMkLst>
        </pc:spChg>
        <pc:spChg chg="add mod">
          <ac:chgData name="효은 채" userId="13977f978fabfcad" providerId="LiveId" clId="{1EFBBE2C-4751-43C3-B07F-07DF839CDCEC}" dt="2025-02-10T10:58:46.198" v="1634" actId="20577"/>
          <ac:spMkLst>
            <pc:docMk/>
            <pc:sldMk cId="3409431975" sldId="345"/>
            <ac:spMk id="6" creationId="{A3CF7DE5-31CE-86ED-6BC1-AA736C724FAF}"/>
          </ac:spMkLst>
        </pc:spChg>
        <pc:spChg chg="add mod">
          <ac:chgData name="효은 채" userId="13977f978fabfcad" providerId="LiveId" clId="{1EFBBE2C-4751-43C3-B07F-07DF839CDCEC}" dt="2025-02-10T11:04:30.253" v="1767" actId="20577"/>
          <ac:spMkLst>
            <pc:docMk/>
            <pc:sldMk cId="3409431975" sldId="345"/>
            <ac:spMk id="8" creationId="{257AB1C0-8880-47EA-2A72-4B4C5F9B0BAB}"/>
          </ac:spMkLst>
        </pc:spChg>
        <pc:spChg chg="add del mod">
          <ac:chgData name="효은 채" userId="13977f978fabfcad" providerId="LiveId" clId="{1EFBBE2C-4751-43C3-B07F-07DF839CDCEC}" dt="2025-02-10T11:00:05.413" v="1648" actId="478"/>
          <ac:spMkLst>
            <pc:docMk/>
            <pc:sldMk cId="3409431975" sldId="345"/>
            <ac:spMk id="9" creationId="{0D91305C-4970-88B8-50BA-66BE3C82E741}"/>
          </ac:spMkLst>
        </pc:spChg>
        <pc:spChg chg="add mod">
          <ac:chgData name="효은 채" userId="13977f978fabfcad" providerId="LiveId" clId="{1EFBBE2C-4751-43C3-B07F-07DF839CDCEC}" dt="2025-02-10T11:35:39.614" v="1888" actId="1076"/>
          <ac:spMkLst>
            <pc:docMk/>
            <pc:sldMk cId="3409431975" sldId="345"/>
            <ac:spMk id="10" creationId="{83D6D8E0-9D54-604A-F825-B24DF73CB24C}"/>
          </ac:spMkLst>
        </pc:spChg>
      </pc:sldChg>
      <pc:sldChg chg="addSp delSp modSp mod modAnim modNotesTx">
        <pc:chgData name="효은 채" userId="13977f978fabfcad" providerId="LiveId" clId="{1EFBBE2C-4751-43C3-B07F-07DF839CDCEC}" dt="2025-02-10T13:07:20.007" v="2938" actId="20577"/>
        <pc:sldMkLst>
          <pc:docMk/>
          <pc:sldMk cId="3125353950" sldId="346"/>
        </pc:sldMkLst>
        <pc:spChg chg="del">
          <ac:chgData name="효은 채" userId="13977f978fabfcad" providerId="LiveId" clId="{1EFBBE2C-4751-43C3-B07F-07DF839CDCEC}" dt="2025-02-10T08:58:27.170" v="1096" actId="478"/>
          <ac:spMkLst>
            <pc:docMk/>
            <pc:sldMk cId="3125353950" sldId="346"/>
            <ac:spMk id="2" creationId="{ECBE3C4E-F135-CCA4-D23F-82E0EA5D0EE1}"/>
          </ac:spMkLst>
        </pc:spChg>
        <pc:spChg chg="del">
          <ac:chgData name="효은 채" userId="13977f978fabfcad" providerId="LiveId" clId="{1EFBBE2C-4751-43C3-B07F-07DF839CDCEC}" dt="2025-02-10T08:58:16.342" v="1093" actId="478"/>
          <ac:spMkLst>
            <pc:docMk/>
            <pc:sldMk cId="3125353950" sldId="346"/>
            <ac:spMk id="4" creationId="{DD66E723-ADD2-4D34-2590-6D3120DD8D94}"/>
          </ac:spMkLst>
        </pc:spChg>
        <pc:spChg chg="add mod ord">
          <ac:chgData name="효은 채" userId="13977f978fabfcad" providerId="LiveId" clId="{1EFBBE2C-4751-43C3-B07F-07DF839CDCEC}" dt="2025-02-10T13:07:20.007" v="2938" actId="20577"/>
          <ac:spMkLst>
            <pc:docMk/>
            <pc:sldMk cId="3125353950" sldId="346"/>
            <ac:spMk id="5" creationId="{62AA2971-D7CF-B90D-9760-5B386A1B6748}"/>
          </ac:spMkLst>
        </pc:spChg>
        <pc:spChg chg="add del mod">
          <ac:chgData name="효은 채" userId="13977f978fabfcad" providerId="LiveId" clId="{1EFBBE2C-4751-43C3-B07F-07DF839CDCEC}" dt="2025-02-10T08:58:29.124" v="1097" actId="478"/>
          <ac:spMkLst>
            <pc:docMk/>
            <pc:sldMk cId="3125353950" sldId="346"/>
            <ac:spMk id="7" creationId="{DACBACF3-0ED2-0F60-4695-0B5D48315A7D}"/>
          </ac:spMkLst>
        </pc:spChg>
        <pc:spChg chg="add mod">
          <ac:chgData name="효은 채" userId="13977f978fabfcad" providerId="LiveId" clId="{1EFBBE2C-4751-43C3-B07F-07DF839CDCEC}" dt="2025-02-10T11:02:43.951" v="1728" actId="1076"/>
          <ac:spMkLst>
            <pc:docMk/>
            <pc:sldMk cId="3125353950" sldId="346"/>
            <ac:spMk id="8" creationId="{88C91C94-6C74-D63C-04B4-C3E1D27FB2BA}"/>
          </ac:spMkLst>
        </pc:spChg>
        <pc:spChg chg="add mod">
          <ac:chgData name="효은 채" userId="13977f978fabfcad" providerId="LiveId" clId="{1EFBBE2C-4751-43C3-B07F-07DF839CDCEC}" dt="2025-02-10T09:06:02.814" v="1233" actId="14100"/>
          <ac:spMkLst>
            <pc:docMk/>
            <pc:sldMk cId="3125353950" sldId="346"/>
            <ac:spMk id="14" creationId="{EFBC96A7-9E1D-9F16-F660-E7B7C83AB492}"/>
          </ac:spMkLst>
        </pc:spChg>
        <pc:spChg chg="add del mod">
          <ac:chgData name="효은 채" userId="13977f978fabfcad" providerId="LiveId" clId="{1EFBBE2C-4751-43C3-B07F-07DF839CDCEC}" dt="2025-02-10T11:03:37.757" v="1733" actId="478"/>
          <ac:spMkLst>
            <pc:docMk/>
            <pc:sldMk cId="3125353950" sldId="346"/>
            <ac:spMk id="16" creationId="{73F27DE2-41D5-A836-CFEA-A553AB678665}"/>
          </ac:spMkLst>
        </pc:spChg>
        <pc:spChg chg="add">
          <ac:chgData name="효은 채" userId="13977f978fabfcad" providerId="LiveId" clId="{1EFBBE2C-4751-43C3-B07F-07DF839CDCEC}" dt="2025-02-10T10:45:34.981" v="1313"/>
          <ac:spMkLst>
            <pc:docMk/>
            <pc:sldMk cId="3125353950" sldId="346"/>
            <ac:spMk id="17" creationId="{9FCB95B0-8B44-6B64-9DDC-E16CEF153A3F}"/>
          </ac:spMkLst>
        </pc:spChg>
        <pc:spChg chg="add del mod">
          <ac:chgData name="효은 채" userId="13977f978fabfcad" providerId="LiveId" clId="{1EFBBE2C-4751-43C3-B07F-07DF839CDCEC}" dt="2025-02-10T10:48:20.731" v="1323" actId="478"/>
          <ac:spMkLst>
            <pc:docMk/>
            <pc:sldMk cId="3125353950" sldId="346"/>
            <ac:spMk id="18" creationId="{6AEB2D54-DB0F-E486-C6D6-AD5AECA1AD8A}"/>
          </ac:spMkLst>
        </pc:spChg>
        <pc:picChg chg="add del mod">
          <ac:chgData name="효은 채" userId="13977f978fabfcad" providerId="LiveId" clId="{1EFBBE2C-4751-43C3-B07F-07DF839CDCEC}" dt="2025-02-10T09:01:30.548" v="1154" actId="478"/>
          <ac:picMkLst>
            <pc:docMk/>
            <pc:sldMk cId="3125353950" sldId="346"/>
            <ac:picMk id="10" creationId="{17F9CB3E-7F29-EEE3-8C2C-EEA4B8154483}"/>
          </ac:picMkLst>
        </pc:picChg>
        <pc:picChg chg="add mod modCrop">
          <ac:chgData name="효은 채" userId="13977f978fabfcad" providerId="LiveId" clId="{1EFBBE2C-4751-43C3-B07F-07DF839CDCEC}" dt="2025-02-10T09:02:15.255" v="1173" actId="1076"/>
          <ac:picMkLst>
            <pc:docMk/>
            <pc:sldMk cId="3125353950" sldId="346"/>
            <ac:picMk id="12" creationId="{7D6E7C77-2517-8E8F-AE83-18BD206C3F8B}"/>
          </ac:picMkLst>
        </pc:picChg>
        <pc:picChg chg="add mod modCrop">
          <ac:chgData name="효은 채" userId="13977f978fabfcad" providerId="LiveId" clId="{1EFBBE2C-4751-43C3-B07F-07DF839CDCEC}" dt="2025-02-10T09:02:08.421" v="1172" actId="1076"/>
          <ac:picMkLst>
            <pc:docMk/>
            <pc:sldMk cId="3125353950" sldId="346"/>
            <ac:picMk id="13" creationId="{BC889C9E-67D2-4F10-6537-C0DDA7EA8572}"/>
          </ac:picMkLst>
        </pc:picChg>
      </pc:sldChg>
      <pc:sldChg chg="addSp delSp modSp mod modAnim">
        <pc:chgData name="효은 채" userId="13977f978fabfcad" providerId="LiveId" clId="{1EFBBE2C-4751-43C3-B07F-07DF839CDCEC}" dt="2025-02-10T13:04:24.759" v="2915" actId="20577"/>
        <pc:sldMkLst>
          <pc:docMk/>
          <pc:sldMk cId="3681134102" sldId="347"/>
        </pc:sldMkLst>
        <pc:spChg chg="mod">
          <ac:chgData name="효은 채" userId="13977f978fabfcad" providerId="LiveId" clId="{1EFBBE2C-4751-43C3-B07F-07DF839CDCEC}" dt="2025-02-10T08:50:29.596" v="972" actId="20577"/>
          <ac:spMkLst>
            <pc:docMk/>
            <pc:sldMk cId="3681134102" sldId="347"/>
            <ac:spMk id="2" creationId="{93221E2B-31D1-905D-8FA6-4E35B1C8DA86}"/>
          </ac:spMkLst>
        </pc:spChg>
        <pc:spChg chg="del">
          <ac:chgData name="효은 채" userId="13977f978fabfcad" providerId="LiveId" clId="{1EFBBE2C-4751-43C3-B07F-07DF839CDCEC}" dt="2025-02-10T08:50:19.291" v="947" actId="478"/>
          <ac:spMkLst>
            <pc:docMk/>
            <pc:sldMk cId="3681134102" sldId="347"/>
            <ac:spMk id="4" creationId="{9001224E-BE21-6180-CC68-7FAE41138A7E}"/>
          </ac:spMkLst>
        </pc:spChg>
        <pc:spChg chg="add del">
          <ac:chgData name="효은 채" userId="13977f978fabfcad" providerId="LiveId" clId="{1EFBBE2C-4751-43C3-B07F-07DF839CDCEC}" dt="2025-02-10T08:50:46.115" v="974" actId="478"/>
          <ac:spMkLst>
            <pc:docMk/>
            <pc:sldMk cId="3681134102" sldId="347"/>
            <ac:spMk id="6" creationId="{09F6F9C1-A1A0-A6AD-5B41-32D343FB837D}"/>
          </ac:spMkLst>
        </pc:spChg>
        <pc:spChg chg="add mod">
          <ac:chgData name="효은 채" userId="13977f978fabfcad" providerId="LiveId" clId="{1EFBBE2C-4751-43C3-B07F-07DF839CDCEC}" dt="2025-02-10T13:03:21.263" v="2881" actId="20577"/>
          <ac:spMkLst>
            <pc:docMk/>
            <pc:sldMk cId="3681134102" sldId="347"/>
            <ac:spMk id="12" creationId="{8144EC86-AC7C-D371-2CF3-FF6D9E800D31}"/>
          </ac:spMkLst>
        </pc:spChg>
        <pc:spChg chg="add mod">
          <ac:chgData name="효은 채" userId="13977f978fabfcad" providerId="LiveId" clId="{1EFBBE2C-4751-43C3-B07F-07DF839CDCEC}" dt="2025-02-10T08:54:34.349" v="1045" actId="1076"/>
          <ac:spMkLst>
            <pc:docMk/>
            <pc:sldMk cId="3681134102" sldId="347"/>
            <ac:spMk id="13" creationId="{93309E40-4766-1068-46C8-1F803396A053}"/>
          </ac:spMkLst>
        </pc:spChg>
        <pc:spChg chg="add mod">
          <ac:chgData name="효은 채" userId="13977f978fabfcad" providerId="LiveId" clId="{1EFBBE2C-4751-43C3-B07F-07DF839CDCEC}" dt="2025-02-10T13:04:24.759" v="2915" actId="20577"/>
          <ac:spMkLst>
            <pc:docMk/>
            <pc:sldMk cId="3681134102" sldId="347"/>
            <ac:spMk id="14" creationId="{7D6408D7-3A7E-0622-605D-AA1B42C0FE60}"/>
          </ac:spMkLst>
        </pc:spChg>
        <pc:spChg chg="add mod">
          <ac:chgData name="효은 채" userId="13977f978fabfcad" providerId="LiveId" clId="{1EFBBE2C-4751-43C3-B07F-07DF839CDCEC}" dt="2025-02-10T08:57:11" v="1091" actId="1076"/>
          <ac:spMkLst>
            <pc:docMk/>
            <pc:sldMk cId="3681134102" sldId="347"/>
            <ac:spMk id="15" creationId="{7A318AD2-6F5E-E415-FDF0-58B7951C0426}"/>
          </ac:spMkLst>
        </pc:spChg>
        <pc:picChg chg="add mod">
          <ac:chgData name="효은 채" userId="13977f978fabfcad" providerId="LiveId" clId="{1EFBBE2C-4751-43C3-B07F-07DF839CDCEC}" dt="2025-02-10T08:54:32.598" v="1044" actId="1076"/>
          <ac:picMkLst>
            <pc:docMk/>
            <pc:sldMk cId="3681134102" sldId="347"/>
            <ac:picMk id="8" creationId="{DA88EAFB-177A-B704-903F-AE63EF28ECCF}"/>
          </ac:picMkLst>
        </pc:picChg>
        <pc:picChg chg="add mod modCrop">
          <ac:chgData name="효은 채" userId="13977f978fabfcad" providerId="LiveId" clId="{1EFBBE2C-4751-43C3-B07F-07DF839CDCEC}" dt="2025-02-10T08:57:02.064" v="1087" actId="1076"/>
          <ac:picMkLst>
            <pc:docMk/>
            <pc:sldMk cId="3681134102" sldId="347"/>
            <ac:picMk id="10" creationId="{8711EF21-6E5C-9974-7F43-655BDCB16878}"/>
          </ac:picMkLst>
        </pc:picChg>
      </pc:sldChg>
      <pc:sldChg chg="delSp mod">
        <pc:chgData name="효은 채" userId="13977f978fabfcad" providerId="LiveId" clId="{1EFBBE2C-4751-43C3-B07F-07DF839CDCEC}" dt="2025-02-10T07:32:23.147" v="17" actId="478"/>
        <pc:sldMkLst>
          <pc:docMk/>
          <pc:sldMk cId="407483760" sldId="349"/>
        </pc:sldMkLst>
        <pc:spChg chg="del">
          <ac:chgData name="효은 채" userId="13977f978fabfcad" providerId="LiveId" clId="{1EFBBE2C-4751-43C3-B07F-07DF839CDCEC}" dt="2025-02-10T07:32:23.147" v="17" actId="478"/>
          <ac:spMkLst>
            <pc:docMk/>
            <pc:sldMk cId="407483760" sldId="349"/>
            <ac:spMk id="4" creationId="{93A8F6B5-A3C6-A0F6-F074-417BE298B12B}"/>
          </ac:spMkLst>
        </pc:spChg>
      </pc:sldChg>
      <pc:sldChg chg="delSp mod">
        <pc:chgData name="효은 채" userId="13977f978fabfcad" providerId="LiveId" clId="{1EFBBE2C-4751-43C3-B07F-07DF839CDCEC}" dt="2025-02-10T04:48:05.316" v="15" actId="478"/>
        <pc:sldMkLst>
          <pc:docMk/>
          <pc:sldMk cId="3897928500" sldId="350"/>
        </pc:sldMkLst>
        <pc:spChg chg="del">
          <ac:chgData name="효은 채" userId="13977f978fabfcad" providerId="LiveId" clId="{1EFBBE2C-4751-43C3-B07F-07DF839CDCEC}" dt="2025-02-10T04:48:05.316" v="15" actId="478"/>
          <ac:spMkLst>
            <pc:docMk/>
            <pc:sldMk cId="3897928500" sldId="350"/>
            <ac:spMk id="4" creationId="{B2485B0A-34A1-F7C9-9CC1-72103F24EF5C}"/>
          </ac:spMkLst>
        </pc:spChg>
      </pc:sldChg>
      <pc:sldChg chg="addSp delSp modSp mod">
        <pc:chgData name="효은 채" userId="13977f978fabfcad" providerId="LiveId" clId="{1EFBBE2C-4751-43C3-B07F-07DF839CDCEC}" dt="2025-02-10T04:43:07.871" v="13" actId="478"/>
        <pc:sldMkLst>
          <pc:docMk/>
          <pc:sldMk cId="2051958183" sldId="351"/>
        </pc:sldMkLst>
        <pc:spChg chg="add del mod">
          <ac:chgData name="효은 채" userId="13977f978fabfcad" providerId="LiveId" clId="{1EFBBE2C-4751-43C3-B07F-07DF839CDCEC}" dt="2025-02-10T04:43:07.871" v="13" actId="478"/>
          <ac:spMkLst>
            <pc:docMk/>
            <pc:sldMk cId="2051958183" sldId="351"/>
            <ac:spMk id="4" creationId="{8FF5104A-3F01-FC78-8035-7ED547B665DD}"/>
          </ac:spMkLst>
        </pc:spChg>
        <pc:picChg chg="mod">
          <ac:chgData name="효은 채" userId="13977f978fabfcad" providerId="LiveId" clId="{1EFBBE2C-4751-43C3-B07F-07DF839CDCEC}" dt="2025-02-10T04:43:03.610" v="11" actId="1076"/>
          <ac:picMkLst>
            <pc:docMk/>
            <pc:sldMk cId="2051958183" sldId="351"/>
            <ac:picMk id="6" creationId="{D6FCD07A-17AA-F62A-C2A9-ABD9FEB8AC6A}"/>
          </ac:picMkLst>
        </pc:picChg>
      </pc:sldChg>
      <pc:sldChg chg="modSp mod">
        <pc:chgData name="효은 채" userId="13977f978fabfcad" providerId="LiveId" clId="{1EFBBE2C-4751-43C3-B07F-07DF839CDCEC}" dt="2025-02-10T04:47:54.148" v="14" actId="14100"/>
        <pc:sldMkLst>
          <pc:docMk/>
          <pc:sldMk cId="3427528865" sldId="352"/>
        </pc:sldMkLst>
        <pc:picChg chg="mod">
          <ac:chgData name="효은 채" userId="13977f978fabfcad" providerId="LiveId" clId="{1EFBBE2C-4751-43C3-B07F-07DF839CDCEC}" dt="2025-02-10T04:47:54.148" v="14" actId="14100"/>
          <ac:picMkLst>
            <pc:docMk/>
            <pc:sldMk cId="3427528865" sldId="352"/>
            <ac:picMk id="9" creationId="{4B9123AD-0F4D-3673-4DB4-9C8331914E76}"/>
          </ac:picMkLst>
        </pc:picChg>
      </pc:sldChg>
      <pc:sldChg chg="addSp delSp modSp mod">
        <pc:chgData name="효은 채" userId="13977f978fabfcad" providerId="LiveId" clId="{1EFBBE2C-4751-43C3-B07F-07DF839CDCEC}" dt="2025-02-10T14:27:05.530" v="2985" actId="5793"/>
        <pc:sldMkLst>
          <pc:docMk/>
          <pc:sldMk cId="274166321" sldId="353"/>
        </pc:sldMkLst>
        <pc:spChg chg="mod">
          <ac:chgData name="효은 채" userId="13977f978fabfcad" providerId="LiveId" clId="{1EFBBE2C-4751-43C3-B07F-07DF839CDCEC}" dt="2025-02-10T12:30:44.352" v="2582" actId="20577"/>
          <ac:spMkLst>
            <pc:docMk/>
            <pc:sldMk cId="274166321" sldId="353"/>
            <ac:spMk id="2" creationId="{A0A2DD15-8B8C-FBDF-6A97-06C1CD2BAB04}"/>
          </ac:spMkLst>
        </pc:spChg>
        <pc:spChg chg="del">
          <ac:chgData name="효은 채" userId="13977f978fabfcad" providerId="LiveId" clId="{1EFBBE2C-4751-43C3-B07F-07DF839CDCEC}" dt="2025-02-10T12:30:46.452" v="2583" actId="478"/>
          <ac:spMkLst>
            <pc:docMk/>
            <pc:sldMk cId="274166321" sldId="353"/>
            <ac:spMk id="4" creationId="{2F040B54-56E6-2C4E-A52C-C92EF3537EFD}"/>
          </ac:spMkLst>
        </pc:spChg>
        <pc:spChg chg="add del">
          <ac:chgData name="효은 채" userId="13977f978fabfcad" providerId="LiveId" clId="{1EFBBE2C-4751-43C3-B07F-07DF839CDCEC}" dt="2025-02-10T12:31:04.186" v="2585" actId="478"/>
          <ac:spMkLst>
            <pc:docMk/>
            <pc:sldMk cId="274166321" sldId="353"/>
            <ac:spMk id="5" creationId="{D20F60CD-62D7-3633-B9CF-1241381D826D}"/>
          </ac:spMkLst>
        </pc:spChg>
        <pc:spChg chg="add mod">
          <ac:chgData name="효은 채" userId="13977f978fabfcad" providerId="LiveId" clId="{1EFBBE2C-4751-43C3-B07F-07DF839CDCEC}" dt="2025-02-10T12:44:54.644" v="2869" actId="113"/>
          <ac:spMkLst>
            <pc:docMk/>
            <pc:sldMk cId="274166321" sldId="353"/>
            <ac:spMk id="7" creationId="{3F33EF22-6A83-3792-CC5C-765B2C51F800}"/>
          </ac:spMkLst>
        </pc:spChg>
        <pc:spChg chg="add mod">
          <ac:chgData name="효은 채" userId="13977f978fabfcad" providerId="LiveId" clId="{1EFBBE2C-4751-43C3-B07F-07DF839CDCEC}" dt="2025-02-10T12:44:49.728" v="2868" actId="113"/>
          <ac:spMkLst>
            <pc:docMk/>
            <pc:sldMk cId="274166321" sldId="353"/>
            <ac:spMk id="8" creationId="{90BC0AFE-1238-28DB-A8BF-301401F2B672}"/>
          </ac:spMkLst>
        </pc:spChg>
        <pc:spChg chg="add mod">
          <ac:chgData name="효은 채" userId="13977f978fabfcad" providerId="LiveId" clId="{1EFBBE2C-4751-43C3-B07F-07DF839CDCEC}" dt="2025-02-10T12:44:44.842" v="2865" actId="113"/>
          <ac:spMkLst>
            <pc:docMk/>
            <pc:sldMk cId="274166321" sldId="353"/>
            <ac:spMk id="9" creationId="{735B41EE-932A-AC81-1461-8F78E9B48EC8}"/>
          </ac:spMkLst>
        </pc:spChg>
        <pc:spChg chg="add del mod">
          <ac:chgData name="효은 채" userId="13977f978fabfcad" providerId="LiveId" clId="{1EFBBE2C-4751-43C3-B07F-07DF839CDCEC}" dt="2025-02-10T12:40:07.463" v="2822" actId="478"/>
          <ac:spMkLst>
            <pc:docMk/>
            <pc:sldMk cId="274166321" sldId="353"/>
            <ac:spMk id="10" creationId="{6EBC1D97-62F6-BD1C-AC24-FBF85ED03CB1}"/>
          </ac:spMkLst>
        </pc:spChg>
        <pc:spChg chg="add mod">
          <ac:chgData name="효은 채" userId="13977f978fabfcad" providerId="LiveId" clId="{1EFBBE2C-4751-43C3-B07F-07DF839CDCEC}" dt="2025-02-10T14:27:05.530" v="2985" actId="5793"/>
          <ac:spMkLst>
            <pc:docMk/>
            <pc:sldMk cId="274166321" sldId="353"/>
            <ac:spMk id="13" creationId="{BCAFD4D5-AAB9-ACEC-74EA-B44AD4B01073}"/>
          </ac:spMkLst>
        </pc:spChg>
        <pc:picChg chg="add mod">
          <ac:chgData name="효은 채" userId="13977f978fabfcad" providerId="LiveId" clId="{1EFBBE2C-4751-43C3-B07F-07DF839CDCEC}" dt="2025-02-10T12:34:30.262" v="2687" actId="1076"/>
          <ac:picMkLst>
            <pc:docMk/>
            <pc:sldMk cId="274166321" sldId="353"/>
            <ac:picMk id="6" creationId="{F44AFEAC-EDE4-4471-878E-D3FD0F39C4A9}"/>
          </ac:picMkLst>
        </pc:picChg>
        <pc:picChg chg="add del">
          <ac:chgData name="효은 채" userId="13977f978fabfcad" providerId="LiveId" clId="{1EFBBE2C-4751-43C3-B07F-07DF839CDCEC}" dt="2025-02-10T12:36:40.945" v="2728" actId="22"/>
          <ac:picMkLst>
            <pc:docMk/>
            <pc:sldMk cId="274166321" sldId="353"/>
            <ac:picMk id="12" creationId="{4C2CCA14-49ED-DB50-56E0-DDD00B7B4A3F}"/>
          </ac:picMkLst>
        </pc:picChg>
      </pc:sldChg>
      <pc:sldChg chg="addSp delSp modSp mod">
        <pc:chgData name="효은 채" userId="13977f978fabfcad" providerId="LiveId" clId="{1EFBBE2C-4751-43C3-B07F-07DF839CDCEC}" dt="2025-02-10T12:28:47.564" v="2531" actId="20577"/>
        <pc:sldMkLst>
          <pc:docMk/>
          <pc:sldMk cId="3828430401" sldId="354"/>
        </pc:sldMkLst>
        <pc:spChg chg="mod">
          <ac:chgData name="효은 채" userId="13977f978fabfcad" providerId="LiveId" clId="{1EFBBE2C-4751-43C3-B07F-07DF839CDCEC}" dt="2025-02-10T12:28:47.564" v="2531" actId="20577"/>
          <ac:spMkLst>
            <pc:docMk/>
            <pc:sldMk cId="3828430401" sldId="354"/>
            <ac:spMk id="2" creationId="{1FC3D3B1-DA38-4584-4AC8-6AE7A49BBE3F}"/>
          </ac:spMkLst>
        </pc:spChg>
        <pc:spChg chg="del">
          <ac:chgData name="효은 채" userId="13977f978fabfcad" providerId="LiveId" clId="{1EFBBE2C-4751-43C3-B07F-07DF839CDCEC}" dt="2025-02-10T12:26:38.482" v="2424" actId="478"/>
          <ac:spMkLst>
            <pc:docMk/>
            <pc:sldMk cId="3828430401" sldId="354"/>
            <ac:spMk id="4" creationId="{7ABA41B8-C8E0-6563-A218-6E34511B3046}"/>
          </ac:spMkLst>
        </pc:spChg>
        <pc:spChg chg="add mod">
          <ac:chgData name="효은 채" userId="13977f978fabfcad" providerId="LiveId" clId="{1EFBBE2C-4751-43C3-B07F-07DF839CDCEC}" dt="2025-02-10T12:26:36.486" v="2423"/>
          <ac:spMkLst>
            <pc:docMk/>
            <pc:sldMk cId="3828430401" sldId="354"/>
            <ac:spMk id="5" creationId="{557980A1-9171-9179-A9BB-F834B6FBCED6}"/>
          </ac:spMkLst>
        </pc:spChg>
        <pc:spChg chg="add mod">
          <ac:chgData name="효은 채" userId="13977f978fabfcad" providerId="LiveId" clId="{1EFBBE2C-4751-43C3-B07F-07DF839CDCEC}" dt="2025-02-10T12:28:42.434" v="2520" actId="20577"/>
          <ac:spMkLst>
            <pc:docMk/>
            <pc:sldMk cId="3828430401" sldId="354"/>
            <ac:spMk id="6" creationId="{B55FCEEA-24BC-0E25-D5AB-31D70FE2DB08}"/>
          </ac:spMkLst>
        </pc:spChg>
      </pc:sldChg>
      <pc:sldChg chg="addSp delSp modSp mod">
        <pc:chgData name="효은 채" userId="13977f978fabfcad" providerId="LiveId" clId="{1EFBBE2C-4751-43C3-B07F-07DF839CDCEC}" dt="2025-02-10T14:59:13.106" v="3133" actId="1076"/>
        <pc:sldMkLst>
          <pc:docMk/>
          <pc:sldMk cId="742674922" sldId="356"/>
        </pc:sldMkLst>
        <pc:spChg chg="del">
          <ac:chgData name="효은 채" userId="13977f978fabfcad" providerId="LiveId" clId="{1EFBBE2C-4751-43C3-B07F-07DF839CDCEC}" dt="2025-02-10T12:30:22.762" v="2538" actId="478"/>
          <ac:spMkLst>
            <pc:docMk/>
            <pc:sldMk cId="742674922" sldId="356"/>
            <ac:spMk id="6" creationId="{A03EFDCB-8E5F-C39F-090A-6377F7BA472D}"/>
          </ac:spMkLst>
        </pc:spChg>
        <pc:spChg chg="mod">
          <ac:chgData name="효은 채" userId="13977f978fabfcad" providerId="LiveId" clId="{1EFBBE2C-4751-43C3-B07F-07DF839CDCEC}" dt="2025-02-10T14:59:02.788" v="3132" actId="1076"/>
          <ac:spMkLst>
            <pc:docMk/>
            <pc:sldMk cId="742674922" sldId="356"/>
            <ac:spMk id="8" creationId="{B0A36459-B7E7-55EA-34C1-91A1F77F8DEE}"/>
          </ac:spMkLst>
        </pc:spChg>
        <pc:spChg chg="add del mod">
          <ac:chgData name="효은 채" userId="13977f978fabfcad" providerId="LiveId" clId="{1EFBBE2C-4751-43C3-B07F-07DF839CDCEC}" dt="2025-02-10T14:54:33.335" v="3085" actId="478"/>
          <ac:spMkLst>
            <pc:docMk/>
            <pc:sldMk cId="742674922" sldId="356"/>
            <ac:spMk id="10" creationId="{542A5BD1-15CC-2672-C2A7-4DEF73E5FBB7}"/>
          </ac:spMkLst>
        </pc:spChg>
        <pc:spChg chg="add mod">
          <ac:chgData name="효은 채" userId="13977f978fabfcad" providerId="LiveId" clId="{1EFBBE2C-4751-43C3-B07F-07DF839CDCEC}" dt="2025-02-10T14:56:36.059" v="3102" actId="20577"/>
          <ac:spMkLst>
            <pc:docMk/>
            <pc:sldMk cId="742674922" sldId="356"/>
            <ac:spMk id="11" creationId="{6D146052-38D4-E520-98A4-4958FC18CF1C}"/>
          </ac:spMkLst>
        </pc:spChg>
        <pc:spChg chg="add mod">
          <ac:chgData name="효은 채" userId="13977f978fabfcad" providerId="LiveId" clId="{1EFBBE2C-4751-43C3-B07F-07DF839CDCEC}" dt="2025-02-10T14:58:22.865" v="3129" actId="1076"/>
          <ac:spMkLst>
            <pc:docMk/>
            <pc:sldMk cId="742674922" sldId="356"/>
            <ac:spMk id="12" creationId="{012AA60C-D69E-5717-F130-C226D8A92CE7}"/>
          </ac:spMkLst>
        </pc:spChg>
        <pc:picChg chg="mod">
          <ac:chgData name="효은 채" userId="13977f978fabfcad" providerId="LiveId" clId="{1EFBBE2C-4751-43C3-B07F-07DF839CDCEC}" dt="2025-02-10T14:58:20.310" v="3128" actId="1076"/>
          <ac:picMkLst>
            <pc:docMk/>
            <pc:sldMk cId="742674922" sldId="356"/>
            <ac:picMk id="5" creationId="{7EFDD28A-9223-563B-F62B-06E5B76A1372}"/>
          </ac:picMkLst>
        </pc:picChg>
        <pc:cxnChg chg="add mod">
          <ac:chgData name="효은 채" userId="13977f978fabfcad" providerId="LiveId" clId="{1EFBBE2C-4751-43C3-B07F-07DF839CDCEC}" dt="2025-02-10T14:59:13.106" v="3133" actId="1076"/>
          <ac:cxnSpMkLst>
            <pc:docMk/>
            <pc:sldMk cId="742674922" sldId="356"/>
            <ac:cxnSpMk id="7" creationId="{F88790CA-8D63-4FD7-CC8D-DC4CACDF8A96}"/>
          </ac:cxnSpMkLst>
        </pc:cxnChg>
        <pc:cxnChg chg="add mod">
          <ac:chgData name="효은 채" userId="13977f978fabfcad" providerId="LiveId" clId="{1EFBBE2C-4751-43C3-B07F-07DF839CDCEC}" dt="2025-02-10T14:57:41.975" v="3121" actId="1076"/>
          <ac:cxnSpMkLst>
            <pc:docMk/>
            <pc:sldMk cId="742674922" sldId="356"/>
            <ac:cxnSpMk id="13" creationId="{7723BBF5-E1A7-DE58-E533-2EFE9DACB26F}"/>
          </ac:cxnSpMkLst>
        </pc:cxnChg>
      </pc:sldChg>
      <pc:sldChg chg="delSp modSp mod">
        <pc:chgData name="효은 채" userId="13977f978fabfcad" providerId="LiveId" clId="{1EFBBE2C-4751-43C3-B07F-07DF839CDCEC}" dt="2025-02-10T14:27:27.739" v="2986" actId="1076"/>
        <pc:sldMkLst>
          <pc:docMk/>
          <pc:sldMk cId="2660482605" sldId="358"/>
        </pc:sldMkLst>
        <pc:spChg chg="del">
          <ac:chgData name="효은 채" userId="13977f978fabfcad" providerId="LiveId" clId="{1EFBBE2C-4751-43C3-B07F-07DF839CDCEC}" dt="2025-02-10T12:30:24.354" v="2539" actId="478"/>
          <ac:spMkLst>
            <pc:docMk/>
            <pc:sldMk cId="2660482605" sldId="358"/>
            <ac:spMk id="9" creationId="{F245EEF2-F569-2589-7AE7-369317BE3DC5}"/>
          </ac:spMkLst>
        </pc:spChg>
        <pc:picChg chg="mod">
          <ac:chgData name="효은 채" userId="13977f978fabfcad" providerId="LiveId" clId="{1EFBBE2C-4751-43C3-B07F-07DF839CDCEC}" dt="2025-02-10T14:27:27.739" v="2986" actId="1076"/>
          <ac:picMkLst>
            <pc:docMk/>
            <pc:sldMk cId="2660482605" sldId="358"/>
            <ac:picMk id="5" creationId="{6C5FAE98-68D2-765F-7C6D-0D3E73CBE2B9}"/>
          </ac:picMkLst>
        </pc:picChg>
        <pc:picChg chg="mod modCrop">
          <ac:chgData name="효은 채" userId="13977f978fabfcad" providerId="LiveId" clId="{1EFBBE2C-4751-43C3-B07F-07DF839CDCEC}" dt="2025-02-10T14:25:02.749" v="2981" actId="732"/>
          <ac:picMkLst>
            <pc:docMk/>
            <pc:sldMk cId="2660482605" sldId="358"/>
            <ac:picMk id="7" creationId="{A72DD940-4533-D2D3-5181-DD042A2DFEC0}"/>
          </ac:picMkLst>
        </pc:picChg>
      </pc:sldChg>
      <pc:sldChg chg="delSp mod">
        <pc:chgData name="효은 채" userId="13977f978fabfcad" providerId="LiveId" clId="{1EFBBE2C-4751-43C3-B07F-07DF839CDCEC}" dt="2025-02-10T14:12:58.362" v="2957" actId="478"/>
        <pc:sldMkLst>
          <pc:docMk/>
          <pc:sldMk cId="1777932684" sldId="359"/>
        </pc:sldMkLst>
        <pc:spChg chg="del">
          <ac:chgData name="효은 채" userId="13977f978fabfcad" providerId="LiveId" clId="{1EFBBE2C-4751-43C3-B07F-07DF839CDCEC}" dt="2025-02-10T14:12:58.362" v="2957" actId="478"/>
          <ac:spMkLst>
            <pc:docMk/>
            <pc:sldMk cId="1777932684" sldId="359"/>
            <ac:spMk id="8" creationId="{0AE3FA81-71C3-F9FB-BFD8-4F3B3F8E7CEA}"/>
          </ac:spMkLst>
        </pc:spChg>
      </pc:sldChg>
      <pc:sldChg chg="addSp delSp modSp add mod delAnim modAnim">
        <pc:chgData name="효은 채" userId="13977f978fabfcad" providerId="LiveId" clId="{1EFBBE2C-4751-43C3-B07F-07DF839CDCEC}" dt="2025-02-10T13:08:11.228" v="2952" actId="20577"/>
        <pc:sldMkLst>
          <pc:docMk/>
          <pc:sldMk cId="3147916868" sldId="365"/>
        </pc:sldMkLst>
        <pc:spChg chg="add mod">
          <ac:chgData name="효은 채" userId="13977f978fabfcad" providerId="LiveId" clId="{1EFBBE2C-4751-43C3-B07F-07DF839CDCEC}" dt="2025-02-10T13:08:11.228" v="2952" actId="20577"/>
          <ac:spMkLst>
            <pc:docMk/>
            <pc:sldMk cId="3147916868" sldId="365"/>
            <ac:spMk id="2" creationId="{8F951CDD-F171-7CAF-7DA6-156DA0E44AF0}"/>
          </ac:spMkLst>
        </pc:spChg>
        <pc:spChg chg="del">
          <ac:chgData name="효은 채" userId="13977f978fabfcad" providerId="LiveId" clId="{1EFBBE2C-4751-43C3-B07F-07DF839CDCEC}" dt="2025-02-10T11:03:46.586" v="1739" actId="478"/>
          <ac:spMkLst>
            <pc:docMk/>
            <pc:sldMk cId="3147916868" sldId="365"/>
            <ac:spMk id="5" creationId="{61FE737A-4341-0DC8-E11C-A776B5AC0486}"/>
          </ac:spMkLst>
        </pc:spChg>
        <pc:spChg chg="add del mod">
          <ac:chgData name="효은 채" userId="13977f978fabfcad" providerId="LiveId" clId="{1EFBBE2C-4751-43C3-B07F-07DF839CDCEC}" dt="2025-02-10T10:51:22.750" v="1415" actId="478"/>
          <ac:spMkLst>
            <pc:docMk/>
            <pc:sldMk cId="3147916868" sldId="365"/>
            <ac:spMk id="6" creationId="{9CCB96EA-D342-FC89-970F-832AD5C6C697}"/>
          </ac:spMkLst>
        </pc:spChg>
        <pc:spChg chg="add del mod">
          <ac:chgData name="효은 채" userId="13977f978fabfcad" providerId="LiveId" clId="{1EFBBE2C-4751-43C3-B07F-07DF839CDCEC}" dt="2025-02-10T11:03:48.801" v="1741" actId="478"/>
          <ac:spMkLst>
            <pc:docMk/>
            <pc:sldMk cId="3147916868" sldId="365"/>
            <ac:spMk id="7" creationId="{8463EC6B-B922-1C9E-C4F0-82F2F66C9008}"/>
          </ac:spMkLst>
        </pc:spChg>
        <pc:spChg chg="add mod">
          <ac:chgData name="효은 채" userId="13977f978fabfcad" providerId="LiveId" clId="{1EFBBE2C-4751-43C3-B07F-07DF839CDCEC}" dt="2025-02-10T13:07:48.030" v="2942" actId="20577"/>
          <ac:spMkLst>
            <pc:docMk/>
            <pc:sldMk cId="3147916868" sldId="365"/>
            <ac:spMk id="9" creationId="{558E126B-F83B-8F0A-762B-61DB7C9B860A}"/>
          </ac:spMkLst>
        </pc:spChg>
        <pc:spChg chg="add mod">
          <ac:chgData name="효은 채" userId="13977f978fabfcad" providerId="LiveId" clId="{1EFBBE2C-4751-43C3-B07F-07DF839CDCEC}" dt="2025-02-10T12:29:56.783" v="2535"/>
          <ac:spMkLst>
            <pc:docMk/>
            <pc:sldMk cId="3147916868" sldId="365"/>
            <ac:spMk id="10" creationId="{75E83D31-E32D-2DB1-4AD7-BFBA8012ED8A}"/>
          </ac:spMkLst>
        </pc:spChg>
        <pc:spChg chg="del mod">
          <ac:chgData name="효은 채" userId="13977f978fabfcad" providerId="LiveId" clId="{1EFBBE2C-4751-43C3-B07F-07DF839CDCEC}" dt="2025-02-10T10:50:29.226" v="1409" actId="478"/>
          <ac:spMkLst>
            <pc:docMk/>
            <pc:sldMk cId="3147916868" sldId="365"/>
            <ac:spMk id="14" creationId="{809DA251-FC89-27B9-7AF7-84DA1BC444C9}"/>
          </ac:spMkLst>
        </pc:spChg>
        <pc:spChg chg="del">
          <ac:chgData name="효은 채" userId="13977f978fabfcad" providerId="LiveId" clId="{1EFBBE2C-4751-43C3-B07F-07DF839CDCEC}" dt="2025-02-10T10:50:04.519" v="1372" actId="478"/>
          <ac:spMkLst>
            <pc:docMk/>
            <pc:sldMk cId="3147916868" sldId="365"/>
            <ac:spMk id="16" creationId="{36063924-9F6A-3DDC-B134-0AF42D3FF4F6}"/>
          </ac:spMkLst>
        </pc:spChg>
      </pc:sldChg>
      <pc:sldChg chg="delSp mod">
        <pc:chgData name="효은 채" userId="13977f978fabfcad" providerId="LiveId" clId="{1EFBBE2C-4751-43C3-B07F-07DF839CDCEC}" dt="2025-02-10T12:30:32.842" v="2541" actId="478"/>
        <pc:sldMkLst>
          <pc:docMk/>
          <pc:sldMk cId="3434886373" sldId="366"/>
        </pc:sldMkLst>
        <pc:spChg chg="del">
          <ac:chgData name="효은 채" userId="13977f978fabfcad" providerId="LiveId" clId="{1EFBBE2C-4751-43C3-B07F-07DF839CDCEC}" dt="2025-02-10T12:30:32.842" v="2541" actId="478"/>
          <ac:spMkLst>
            <pc:docMk/>
            <pc:sldMk cId="3434886373" sldId="366"/>
            <ac:spMk id="4" creationId="{E10E3CB7-138E-07BC-E695-A49CB2AA3846}"/>
          </ac:spMkLst>
        </pc:spChg>
      </pc:sldChg>
      <pc:sldChg chg="delSp mod">
        <pc:chgData name="효은 채" userId="13977f978fabfcad" providerId="LiveId" clId="{1EFBBE2C-4751-43C3-B07F-07DF839CDCEC}" dt="2025-02-10T12:30:30.828" v="2540" actId="478"/>
        <pc:sldMkLst>
          <pc:docMk/>
          <pc:sldMk cId="3126351365" sldId="367"/>
        </pc:sldMkLst>
        <pc:spChg chg="del">
          <ac:chgData name="효은 채" userId="13977f978fabfcad" providerId="LiveId" clId="{1EFBBE2C-4751-43C3-B07F-07DF839CDCEC}" dt="2025-02-10T12:30:30.828" v="2540" actId="478"/>
          <ac:spMkLst>
            <pc:docMk/>
            <pc:sldMk cId="3126351365" sldId="367"/>
            <ac:spMk id="4" creationId="{8B78053C-B901-C229-198C-B9C2D315E1C1}"/>
          </ac:spMkLst>
        </pc:spChg>
      </pc:sldChg>
      <pc:sldChg chg="addSp delSp modSp add mod modAnim">
        <pc:chgData name="효은 채" userId="13977f978fabfcad" providerId="LiveId" clId="{1EFBBE2C-4751-43C3-B07F-07DF839CDCEC}" dt="2025-02-10T12:23:42.871" v="2407" actId="1076"/>
        <pc:sldMkLst>
          <pc:docMk/>
          <pc:sldMk cId="3922911233" sldId="370"/>
        </pc:sldMkLst>
        <pc:spChg chg="add del">
          <ac:chgData name="효은 채" userId="13977f978fabfcad" providerId="LiveId" clId="{1EFBBE2C-4751-43C3-B07F-07DF839CDCEC}" dt="2025-02-10T11:33:59.451" v="1799" actId="11529"/>
          <ac:spMkLst>
            <pc:docMk/>
            <pc:sldMk cId="3922911233" sldId="370"/>
            <ac:spMk id="2" creationId="{B70E8470-F2B3-EB33-ECD5-1985553C12D7}"/>
          </ac:spMkLst>
        </pc:spChg>
        <pc:spChg chg="mod">
          <ac:chgData name="효은 채" userId="13977f978fabfcad" providerId="LiveId" clId="{1EFBBE2C-4751-43C3-B07F-07DF839CDCEC}" dt="2025-02-10T11:34:46.074" v="1880" actId="1076"/>
          <ac:spMkLst>
            <pc:docMk/>
            <pc:sldMk cId="3922911233" sldId="370"/>
            <ac:spMk id="3" creationId="{1C036D59-7894-496B-C653-49331B83CB31}"/>
          </ac:spMkLst>
        </pc:spChg>
        <pc:spChg chg="add mod">
          <ac:chgData name="효은 채" userId="13977f978fabfcad" providerId="LiveId" clId="{1EFBBE2C-4751-43C3-B07F-07DF839CDCEC}" dt="2025-02-10T12:23:42.871" v="2407" actId="1076"/>
          <ac:spMkLst>
            <pc:docMk/>
            <pc:sldMk cId="3922911233" sldId="370"/>
            <ac:spMk id="4" creationId="{180A2FCB-65F6-68DF-AD4D-504AF72D90F6}"/>
          </ac:spMkLst>
        </pc:spChg>
        <pc:spChg chg="del mod">
          <ac:chgData name="효은 채" userId="13977f978fabfcad" providerId="LiveId" clId="{1EFBBE2C-4751-43C3-B07F-07DF839CDCEC}" dt="2025-02-10T11:33:49.026" v="1794" actId="478"/>
          <ac:spMkLst>
            <pc:docMk/>
            <pc:sldMk cId="3922911233" sldId="370"/>
            <ac:spMk id="5" creationId="{F71B9738-D7AC-BC2C-0FCF-80A52D420F45}"/>
          </ac:spMkLst>
        </pc:spChg>
        <pc:spChg chg="add mod">
          <ac:chgData name="효은 채" userId="13977f978fabfcad" providerId="LiveId" clId="{1EFBBE2C-4751-43C3-B07F-07DF839CDCEC}" dt="2025-02-10T12:23:42.871" v="2407" actId="1076"/>
          <ac:spMkLst>
            <pc:docMk/>
            <pc:sldMk cId="3922911233" sldId="370"/>
            <ac:spMk id="6" creationId="{B312A2BD-CBD1-9387-B8A3-B03507575F9E}"/>
          </ac:spMkLst>
        </pc:spChg>
        <pc:spChg chg="add mod">
          <ac:chgData name="효은 채" userId="13977f978fabfcad" providerId="LiveId" clId="{1EFBBE2C-4751-43C3-B07F-07DF839CDCEC}" dt="2025-02-10T12:04:56.498" v="1922" actId="164"/>
          <ac:spMkLst>
            <pc:docMk/>
            <pc:sldMk cId="3922911233" sldId="370"/>
            <ac:spMk id="7" creationId="{CD5419F1-4A1B-2577-EB38-2FFD44EF44D8}"/>
          </ac:spMkLst>
        </pc:spChg>
        <pc:spChg chg="mod">
          <ac:chgData name="효은 채" userId="13977f978fabfcad" providerId="LiveId" clId="{1EFBBE2C-4751-43C3-B07F-07DF839CDCEC}" dt="2025-02-10T11:34:49.944" v="1882" actId="1076"/>
          <ac:spMkLst>
            <pc:docMk/>
            <pc:sldMk cId="3922911233" sldId="370"/>
            <ac:spMk id="9" creationId="{27F8473B-4D03-2FAA-C75A-FBCA34F66432}"/>
          </ac:spMkLst>
        </pc:spChg>
        <pc:spChg chg="mod">
          <ac:chgData name="효은 채" userId="13977f978fabfcad" providerId="LiveId" clId="{1EFBBE2C-4751-43C3-B07F-07DF839CDCEC}" dt="2025-02-10T12:11:01.375" v="1930" actId="207"/>
          <ac:spMkLst>
            <pc:docMk/>
            <pc:sldMk cId="3922911233" sldId="370"/>
            <ac:spMk id="17" creationId="{ECF7ADEE-F556-1F68-C619-95BDEF641C2F}"/>
          </ac:spMkLst>
        </pc:spChg>
        <pc:spChg chg="add del mod">
          <ac:chgData name="효은 채" userId="13977f978fabfcad" providerId="LiveId" clId="{1EFBBE2C-4751-43C3-B07F-07DF839CDCEC}" dt="2025-02-10T12:14:45.604" v="2017" actId="478"/>
          <ac:spMkLst>
            <pc:docMk/>
            <pc:sldMk cId="3922911233" sldId="370"/>
            <ac:spMk id="21" creationId="{8FD40AD9-978F-513D-67A6-07E100DAA0A4}"/>
          </ac:spMkLst>
        </pc:spChg>
        <pc:spChg chg="add del mod">
          <ac:chgData name="효은 채" userId="13977f978fabfcad" providerId="LiveId" clId="{1EFBBE2C-4751-43C3-B07F-07DF839CDCEC}" dt="2025-02-10T12:13:38.048" v="1952"/>
          <ac:spMkLst>
            <pc:docMk/>
            <pc:sldMk cId="3922911233" sldId="370"/>
            <ac:spMk id="22" creationId="{E3907E56-42D1-68DA-736E-2A4017AFE8B4}"/>
          </ac:spMkLst>
        </pc:spChg>
        <pc:spChg chg="add del mod">
          <ac:chgData name="효은 채" userId="13977f978fabfcad" providerId="LiveId" clId="{1EFBBE2C-4751-43C3-B07F-07DF839CDCEC}" dt="2025-02-10T12:14:49.210" v="2019" actId="478"/>
          <ac:spMkLst>
            <pc:docMk/>
            <pc:sldMk cId="3922911233" sldId="370"/>
            <ac:spMk id="23" creationId="{DCBAE5DF-7082-38BF-116A-D07B4EC1F8DD}"/>
          </ac:spMkLst>
        </pc:spChg>
        <pc:grpChg chg="add mod">
          <ac:chgData name="효은 채" userId="13977f978fabfcad" providerId="LiveId" clId="{1EFBBE2C-4751-43C3-B07F-07DF839CDCEC}" dt="2025-02-10T12:23:42.871" v="2407" actId="1076"/>
          <ac:grpSpMkLst>
            <pc:docMk/>
            <pc:sldMk cId="3922911233" sldId="370"/>
            <ac:grpSpMk id="15" creationId="{30D7BF4E-9037-5450-9C5E-5EBC6018962A}"/>
          </ac:grpSpMkLst>
        </pc:grpChg>
        <pc:grpChg chg="add mod">
          <ac:chgData name="효은 채" userId="13977f978fabfcad" providerId="LiveId" clId="{1EFBBE2C-4751-43C3-B07F-07DF839CDCEC}" dt="2025-02-10T12:23:42.871" v="2407" actId="1076"/>
          <ac:grpSpMkLst>
            <pc:docMk/>
            <pc:sldMk cId="3922911233" sldId="370"/>
            <ac:grpSpMk id="16" creationId="{4AE2DAA8-DB91-8FC1-B7AB-CD59CEEF3D9B}"/>
          </ac:grpSpMkLst>
        </pc:grpChg>
        <pc:picChg chg="del mod">
          <ac:chgData name="효은 채" userId="13977f978fabfcad" providerId="LiveId" clId="{1EFBBE2C-4751-43C3-B07F-07DF839CDCEC}" dt="2025-02-10T12:03:12.671" v="1911" actId="478"/>
          <ac:picMkLst>
            <pc:docMk/>
            <pc:sldMk cId="3922911233" sldId="370"/>
            <ac:picMk id="11" creationId="{10A22822-C57E-DA75-5346-BF573C247D53}"/>
          </ac:picMkLst>
        </pc:picChg>
        <pc:picChg chg="add mod ord">
          <ac:chgData name="효은 채" userId="13977f978fabfcad" providerId="LiveId" clId="{1EFBBE2C-4751-43C3-B07F-07DF839CDCEC}" dt="2025-02-10T12:23:42.871" v="2407" actId="1076"/>
          <ac:picMkLst>
            <pc:docMk/>
            <pc:sldMk cId="3922911233" sldId="370"/>
            <ac:picMk id="13" creationId="{A4CBE9FE-9A3D-675F-F40B-C4911E72FA31}"/>
          </ac:picMkLst>
        </pc:picChg>
        <pc:picChg chg="mod">
          <ac:chgData name="효은 채" userId="13977f978fabfcad" providerId="LiveId" clId="{1EFBBE2C-4751-43C3-B07F-07DF839CDCEC}" dt="2025-02-10T12:23:42.871" v="2407" actId="1076"/>
          <ac:picMkLst>
            <pc:docMk/>
            <pc:sldMk cId="3922911233" sldId="370"/>
            <ac:picMk id="14" creationId="{6240FBAD-223D-446A-237E-D296007E3180}"/>
          </ac:picMkLst>
        </pc:picChg>
        <pc:cxnChg chg="add mod">
          <ac:chgData name="효은 채" userId="13977f978fabfcad" providerId="LiveId" clId="{1EFBBE2C-4751-43C3-B07F-07DF839CDCEC}" dt="2025-02-10T12:04:56.498" v="1922" actId="164"/>
          <ac:cxnSpMkLst>
            <pc:docMk/>
            <pc:sldMk cId="3922911233" sldId="370"/>
            <ac:cxnSpMk id="10" creationId="{3A08C5B8-1E8C-D995-E0E5-EB3CBA54242E}"/>
          </ac:cxnSpMkLst>
        </pc:cxnChg>
        <pc:cxnChg chg="mod">
          <ac:chgData name="효은 채" userId="13977f978fabfcad" providerId="LiveId" clId="{1EFBBE2C-4751-43C3-B07F-07DF839CDCEC}" dt="2025-02-10T12:11:06.558" v="1931" actId="14100"/>
          <ac:cxnSpMkLst>
            <pc:docMk/>
            <pc:sldMk cId="3922911233" sldId="370"/>
            <ac:cxnSpMk id="18" creationId="{FEB175F5-3745-1EB9-83C4-864AA7C04F04}"/>
          </ac:cxnSpMkLst>
        </pc:cxnChg>
      </pc:sldChg>
      <pc:sldChg chg="delSp mod">
        <pc:chgData name="효은 채" userId="13977f978fabfcad" providerId="LiveId" clId="{1EFBBE2C-4751-43C3-B07F-07DF839CDCEC}" dt="2025-02-10T12:30:10.312" v="2537" actId="478"/>
        <pc:sldMkLst>
          <pc:docMk/>
          <pc:sldMk cId="627869211" sldId="371"/>
        </pc:sldMkLst>
        <pc:spChg chg="del">
          <ac:chgData name="효은 채" userId="13977f978fabfcad" providerId="LiveId" clId="{1EFBBE2C-4751-43C3-B07F-07DF839CDCEC}" dt="2025-02-10T12:30:10.312" v="2537" actId="478"/>
          <ac:spMkLst>
            <pc:docMk/>
            <pc:sldMk cId="627869211" sldId="371"/>
            <ac:spMk id="5" creationId="{3270A0FB-B106-B99F-F531-C507E05833F5}"/>
          </ac:spMkLst>
        </pc:spChg>
      </pc:sldChg>
      <pc:sldChg chg="delSp modSp add mod delAnim modAnim">
        <pc:chgData name="효은 채" userId="13977f978fabfcad" providerId="LiveId" clId="{1EFBBE2C-4751-43C3-B07F-07DF839CDCEC}" dt="2025-02-10T13:10:43.607" v="2954" actId="14100"/>
        <pc:sldMkLst>
          <pc:docMk/>
          <pc:sldMk cId="515802166" sldId="372"/>
        </pc:sldMkLst>
        <pc:spChg chg="mod">
          <ac:chgData name="효은 채" userId="13977f978fabfcad" providerId="LiveId" clId="{1EFBBE2C-4751-43C3-B07F-07DF839CDCEC}" dt="2025-02-10T12:23:36.971" v="2406" actId="1076"/>
          <ac:spMkLst>
            <pc:docMk/>
            <pc:sldMk cId="515802166" sldId="372"/>
            <ac:spMk id="4" creationId="{921452A3-3F9D-37E7-B518-551E584B49AD}"/>
          </ac:spMkLst>
        </pc:spChg>
        <pc:spChg chg="mod">
          <ac:chgData name="효은 채" userId="13977f978fabfcad" providerId="LiveId" clId="{1EFBBE2C-4751-43C3-B07F-07DF839CDCEC}" dt="2025-02-10T12:23:36.971" v="2406" actId="1076"/>
          <ac:spMkLst>
            <pc:docMk/>
            <pc:sldMk cId="515802166" sldId="372"/>
            <ac:spMk id="6" creationId="{02A94DBD-BA66-B9DC-59CE-6FFD1D759461}"/>
          </ac:spMkLst>
        </pc:spChg>
        <pc:spChg chg="mod">
          <ac:chgData name="효은 채" userId="13977f978fabfcad" providerId="LiveId" clId="{1EFBBE2C-4751-43C3-B07F-07DF839CDCEC}" dt="2025-02-10T12:23:36.971" v="2406" actId="1076"/>
          <ac:spMkLst>
            <pc:docMk/>
            <pc:sldMk cId="515802166" sldId="372"/>
            <ac:spMk id="21" creationId="{C931615E-A412-6D5A-DA44-4EBEAAFE2E75}"/>
          </ac:spMkLst>
        </pc:spChg>
        <pc:spChg chg="mod">
          <ac:chgData name="효은 채" userId="13977f978fabfcad" providerId="LiveId" clId="{1EFBBE2C-4751-43C3-B07F-07DF839CDCEC}" dt="2025-02-10T13:10:43.607" v="2954" actId="14100"/>
          <ac:spMkLst>
            <pc:docMk/>
            <pc:sldMk cId="515802166" sldId="372"/>
            <ac:spMk id="23" creationId="{DC5B0B72-E250-BA18-F820-630FAAA0D16E}"/>
          </ac:spMkLst>
        </pc:spChg>
        <pc:grpChg chg="del">
          <ac:chgData name="효은 채" userId="13977f978fabfcad" providerId="LiveId" clId="{1EFBBE2C-4751-43C3-B07F-07DF839CDCEC}" dt="2025-02-10T12:14:57.886" v="2021" actId="478"/>
          <ac:grpSpMkLst>
            <pc:docMk/>
            <pc:sldMk cId="515802166" sldId="372"/>
            <ac:grpSpMk id="15" creationId="{27AD704A-51C5-3266-B8F3-3403957934E2}"/>
          </ac:grpSpMkLst>
        </pc:grpChg>
        <pc:grpChg chg="del">
          <ac:chgData name="효은 채" userId="13977f978fabfcad" providerId="LiveId" clId="{1EFBBE2C-4751-43C3-B07F-07DF839CDCEC}" dt="2025-02-10T12:14:56.528" v="2020" actId="478"/>
          <ac:grpSpMkLst>
            <pc:docMk/>
            <pc:sldMk cId="515802166" sldId="372"/>
            <ac:grpSpMk id="16" creationId="{3B8152C9-B65A-BFEB-3140-D89ED42957B6}"/>
          </ac:grpSpMkLst>
        </pc:grpChg>
        <pc:picChg chg="mod">
          <ac:chgData name="효은 채" userId="13977f978fabfcad" providerId="LiveId" clId="{1EFBBE2C-4751-43C3-B07F-07DF839CDCEC}" dt="2025-02-10T12:23:36.971" v="2406" actId="1076"/>
          <ac:picMkLst>
            <pc:docMk/>
            <pc:sldMk cId="515802166" sldId="372"/>
            <ac:picMk id="13" creationId="{B67C239D-E697-E722-36F0-9C06F6E138F7}"/>
          </ac:picMkLst>
        </pc:picChg>
        <pc:picChg chg="mod">
          <ac:chgData name="효은 채" userId="13977f978fabfcad" providerId="LiveId" clId="{1EFBBE2C-4751-43C3-B07F-07DF839CDCEC}" dt="2025-02-10T12:23:36.971" v="2406" actId="1076"/>
          <ac:picMkLst>
            <pc:docMk/>
            <pc:sldMk cId="515802166" sldId="372"/>
            <ac:picMk id="14" creationId="{8706D12E-9527-9D7B-7110-8E583541708C}"/>
          </ac:picMkLst>
        </pc:picChg>
      </pc:sldChg>
      <pc:sldChg chg="addSp delSp modSp add mod modAnim modNotesTx">
        <pc:chgData name="효은 채" userId="13977f978fabfcad" providerId="LiveId" clId="{1EFBBE2C-4751-43C3-B07F-07DF839CDCEC}" dt="2025-02-10T13:11:36.921" v="2956"/>
        <pc:sldMkLst>
          <pc:docMk/>
          <pc:sldMk cId="3718750369" sldId="373"/>
        </pc:sldMkLst>
        <pc:spChg chg="add mod">
          <ac:chgData name="효은 채" userId="13977f978fabfcad" providerId="LiveId" clId="{1EFBBE2C-4751-43C3-B07F-07DF839CDCEC}" dt="2025-02-10T12:24:11.416" v="2412" actId="14100"/>
          <ac:spMkLst>
            <pc:docMk/>
            <pc:sldMk cId="3718750369" sldId="373"/>
            <ac:spMk id="2" creationId="{F27D1D9E-5D66-F737-3B3B-C79A367C35F8}"/>
          </ac:spMkLst>
        </pc:spChg>
        <pc:spChg chg="mod">
          <ac:chgData name="효은 채" userId="13977f978fabfcad" providerId="LiveId" clId="{1EFBBE2C-4751-43C3-B07F-07DF839CDCEC}" dt="2025-02-10T12:24:06.502" v="2411" actId="1076"/>
          <ac:spMkLst>
            <pc:docMk/>
            <pc:sldMk cId="3718750369" sldId="373"/>
            <ac:spMk id="4" creationId="{EB58C3E6-FE11-899C-1980-9E5FDF5B62C3}"/>
          </ac:spMkLst>
        </pc:spChg>
        <pc:spChg chg="del">
          <ac:chgData name="효은 채" userId="13977f978fabfcad" providerId="LiveId" clId="{1EFBBE2C-4751-43C3-B07F-07DF839CDCEC}" dt="2025-02-10T12:15:30.005" v="2026" actId="478"/>
          <ac:spMkLst>
            <pc:docMk/>
            <pc:sldMk cId="3718750369" sldId="373"/>
            <ac:spMk id="6" creationId="{D54F4138-D752-6C93-5D13-B429B2187B18}"/>
          </ac:spMkLst>
        </pc:spChg>
        <pc:spChg chg="add del mod">
          <ac:chgData name="효은 채" userId="13977f978fabfcad" providerId="LiveId" clId="{1EFBBE2C-4751-43C3-B07F-07DF839CDCEC}" dt="2025-02-10T12:22:48.179" v="2369" actId="478"/>
          <ac:spMkLst>
            <pc:docMk/>
            <pc:sldMk cId="3718750369" sldId="373"/>
            <ac:spMk id="7" creationId="{7C98D23F-AA13-38EE-BC4A-A9157F526793}"/>
          </ac:spMkLst>
        </pc:spChg>
        <pc:spChg chg="add mod">
          <ac:chgData name="효은 채" userId="13977f978fabfcad" providerId="LiveId" clId="{1EFBBE2C-4751-43C3-B07F-07DF839CDCEC}" dt="2025-02-10T12:29:07.935" v="2534" actId="113"/>
          <ac:spMkLst>
            <pc:docMk/>
            <pc:sldMk cId="3718750369" sldId="373"/>
            <ac:spMk id="10" creationId="{C99C8816-5137-B163-0DA3-161C7506BF21}"/>
          </ac:spMkLst>
        </pc:spChg>
        <pc:spChg chg="mod">
          <ac:chgData name="효은 채" userId="13977f978fabfcad" providerId="LiveId" clId="{1EFBBE2C-4751-43C3-B07F-07DF839CDCEC}" dt="2025-02-10T12:24:06.502" v="2411" actId="1076"/>
          <ac:spMkLst>
            <pc:docMk/>
            <pc:sldMk cId="3718750369" sldId="373"/>
            <ac:spMk id="21" creationId="{681223D8-A443-0178-5BBD-3BD183F21BA0}"/>
          </ac:spMkLst>
        </pc:spChg>
        <pc:spChg chg="mod">
          <ac:chgData name="효은 채" userId="13977f978fabfcad" providerId="LiveId" clId="{1EFBBE2C-4751-43C3-B07F-07DF839CDCEC}" dt="2025-02-10T12:25:52.431" v="2422" actId="208"/>
          <ac:spMkLst>
            <pc:docMk/>
            <pc:sldMk cId="3718750369" sldId="373"/>
            <ac:spMk id="23" creationId="{552AC06B-038F-B008-3FD5-2FCB81015E5B}"/>
          </ac:spMkLst>
        </pc:spChg>
        <pc:picChg chg="mod">
          <ac:chgData name="효은 채" userId="13977f978fabfcad" providerId="LiveId" clId="{1EFBBE2C-4751-43C3-B07F-07DF839CDCEC}" dt="2025-02-10T12:24:06.502" v="2411" actId="1076"/>
          <ac:picMkLst>
            <pc:docMk/>
            <pc:sldMk cId="3718750369" sldId="373"/>
            <ac:picMk id="13" creationId="{F6271C25-A807-279B-D21E-E35EE53D110F}"/>
          </ac:picMkLst>
        </pc:picChg>
        <pc:picChg chg="del">
          <ac:chgData name="효은 채" userId="13977f978fabfcad" providerId="LiveId" clId="{1EFBBE2C-4751-43C3-B07F-07DF839CDCEC}" dt="2025-02-10T12:15:27.911" v="2025" actId="478"/>
          <ac:picMkLst>
            <pc:docMk/>
            <pc:sldMk cId="3718750369" sldId="373"/>
            <ac:picMk id="14" creationId="{C562EDA7-BB74-BD98-F0C0-40D34D0BAD07}"/>
          </ac:picMkLst>
        </pc:picChg>
      </pc:sldChg>
      <pc:sldChg chg="addSp delSp modSp mod">
        <pc:chgData name="효은 채" userId="13977f978fabfcad" providerId="LiveId" clId="{1EFBBE2C-4751-43C3-B07F-07DF839CDCEC}" dt="2025-02-10T14:14:18.872" v="2979" actId="14100"/>
        <pc:sldMkLst>
          <pc:docMk/>
          <pc:sldMk cId="745192425" sldId="376"/>
        </pc:sldMkLst>
        <pc:spChg chg="add del">
          <ac:chgData name="효은 채" userId="13977f978fabfcad" providerId="LiveId" clId="{1EFBBE2C-4751-43C3-B07F-07DF839CDCEC}" dt="2025-02-10T14:13:27.112" v="2965" actId="478"/>
          <ac:spMkLst>
            <pc:docMk/>
            <pc:sldMk cId="745192425" sldId="376"/>
            <ac:spMk id="6" creationId="{963A34D9-7FBD-CC62-2085-572D21B46454}"/>
          </ac:spMkLst>
        </pc:spChg>
        <pc:spChg chg="add del">
          <ac:chgData name="효은 채" userId="13977f978fabfcad" providerId="LiveId" clId="{1EFBBE2C-4751-43C3-B07F-07DF839CDCEC}" dt="2025-02-10T14:13:41.433" v="2971" actId="478"/>
          <ac:spMkLst>
            <pc:docMk/>
            <pc:sldMk cId="745192425" sldId="376"/>
            <ac:spMk id="8" creationId="{E566C545-4138-44B3-7456-BC5DC53636BE}"/>
          </ac:spMkLst>
        </pc:spChg>
        <pc:cxnChg chg="add mod">
          <ac:chgData name="효은 채" userId="13977f978fabfcad" providerId="LiveId" clId="{1EFBBE2C-4751-43C3-B07F-07DF839CDCEC}" dt="2025-02-10T14:14:18.872" v="2979" actId="14100"/>
          <ac:cxnSpMkLst>
            <pc:docMk/>
            <pc:sldMk cId="745192425" sldId="376"/>
            <ac:cxnSpMk id="5" creationId="{A73F642E-8647-8087-79E7-55B95887814A}"/>
          </ac:cxnSpMkLst>
        </pc:cxnChg>
        <pc:cxnChg chg="add mod">
          <ac:chgData name="효은 채" userId="13977f978fabfcad" providerId="LiveId" clId="{1EFBBE2C-4751-43C3-B07F-07DF839CDCEC}" dt="2025-02-10T14:14:12.530" v="2978" actId="208"/>
          <ac:cxnSpMkLst>
            <pc:docMk/>
            <pc:sldMk cId="745192425" sldId="376"/>
            <ac:cxnSpMk id="9" creationId="{2985F05C-DD7F-62D7-24D2-FCA98A44ACEE}"/>
          </ac:cxnSpMkLst>
        </pc:cxnChg>
      </pc:sldChg>
      <pc:sldChg chg="delSp mod">
        <pc:chgData name="효은 채" userId="13977f978fabfcad" providerId="LiveId" clId="{1EFBBE2C-4751-43C3-B07F-07DF839CDCEC}" dt="2025-02-10T14:14:55.410" v="2980" actId="478"/>
        <pc:sldMkLst>
          <pc:docMk/>
          <pc:sldMk cId="902171066" sldId="377"/>
        </pc:sldMkLst>
        <pc:spChg chg="del">
          <ac:chgData name="효은 채" userId="13977f978fabfcad" providerId="LiveId" clId="{1EFBBE2C-4751-43C3-B07F-07DF839CDCEC}" dt="2025-02-10T14:14:55.410" v="2980" actId="478"/>
          <ac:spMkLst>
            <pc:docMk/>
            <pc:sldMk cId="902171066" sldId="377"/>
            <ac:spMk id="8" creationId="{CBA00502-AFB9-740C-BDCF-BBE0C12F591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D02ED-AB60-1146-B810-37D04719C00C}" type="datetimeFigureOut">
              <a:rPr kumimoji="1" lang="ko-KR" altLang="en-US" smtClean="0"/>
              <a:t>2025-02-11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FCC2-75FE-9347-A155-69776C04C6EA}" type="datetimeFigureOut">
              <a:rPr kumimoji="1" lang="ko-KR" altLang="en-US" smtClean="0"/>
              <a:t>2025-02-11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967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err="1">
                <a:effectLst/>
              </a:rPr>
              <a:t>SSTable</a:t>
            </a:r>
            <a:r>
              <a:rPr lang="en-US" altLang="ko-KR">
                <a:effectLst/>
              </a:rPr>
              <a:t> </a:t>
            </a:r>
            <a:r>
              <a:rPr lang="ko-KR" altLang="en-US">
                <a:effectLst/>
              </a:rPr>
              <a:t>크기가 커질수록 </a:t>
            </a:r>
            <a:r>
              <a:rPr lang="en-US" altLang="ko-KR">
                <a:effectLst/>
              </a:rPr>
              <a:t>L0 </a:t>
            </a:r>
            <a:r>
              <a:rPr lang="ko-KR" altLang="en-US">
                <a:effectLst/>
              </a:rPr>
              <a:t>히트가 </a:t>
            </a:r>
            <a:r>
              <a:rPr lang="ko-KR" altLang="en-US" err="1">
                <a:effectLst/>
              </a:rPr>
              <a:t>증가해야함</a:t>
            </a:r>
            <a:br>
              <a:rPr lang="en-US" altLang="ko-KR"/>
            </a:br>
            <a:r>
              <a:rPr lang="ko-KR" altLang="en-US">
                <a:effectLst/>
              </a:rPr>
              <a:t>→ 더 큰 </a:t>
            </a:r>
            <a:r>
              <a:rPr lang="en-US" altLang="ko-KR" err="1">
                <a:effectLst/>
              </a:rPr>
              <a:t>SSTable</a:t>
            </a:r>
            <a:r>
              <a:rPr lang="ko-KR" altLang="en-US">
                <a:effectLst/>
              </a:rPr>
              <a:t>은 </a:t>
            </a:r>
            <a:r>
              <a:rPr lang="en-US" altLang="ko-KR">
                <a:effectLst/>
              </a:rPr>
              <a:t>write buffe</a:t>
            </a:r>
            <a:r>
              <a:rPr lang="ko-KR" altLang="en-US">
                <a:effectLst/>
              </a:rPr>
              <a:t>에서 </a:t>
            </a:r>
            <a:r>
              <a:rPr lang="en-US" altLang="ko-KR"/>
              <a:t>flush</a:t>
            </a:r>
            <a:r>
              <a:rPr lang="ko-KR" altLang="en-US">
                <a:effectLst/>
              </a:rPr>
              <a:t>될 때 더 많은 데이터를 담을 수 있어</a:t>
            </a:r>
            <a:r>
              <a:rPr lang="en-US" altLang="ko-KR"/>
              <a:t>,</a:t>
            </a:r>
            <a:r>
              <a:rPr lang="en-US" altLang="ko-KR">
                <a:effectLst/>
              </a:rPr>
              <a:t> L0</a:t>
            </a:r>
            <a:r>
              <a:rPr lang="ko-KR" altLang="en-US">
                <a:effectLst/>
              </a:rPr>
              <a:t>에서 찾을 확률이 높아짐</a:t>
            </a:r>
            <a:endParaRPr lang="en-US" altLang="ko-KR">
              <a:effectLst/>
            </a:endParaRPr>
          </a:p>
          <a:p>
            <a:endParaRPr lang="en-US" altLang="ko-KR"/>
          </a:p>
          <a:p>
            <a:r>
              <a:rPr lang="en-US" altLang="ko-KR" b="1" i="1"/>
              <a:t>L0 </a:t>
            </a:r>
            <a:r>
              <a:rPr lang="ko-KR" altLang="en-US" b="1" i="1"/>
              <a:t>히트율이 너무 높다면</a:t>
            </a:r>
            <a:r>
              <a:rPr lang="en-US" altLang="ko-KR" b="1" i="1"/>
              <a:t>?</a:t>
            </a:r>
            <a:endParaRPr lang="ko-KR" altLang="en-US"/>
          </a:p>
          <a:p>
            <a:r>
              <a:rPr lang="ko-KR" altLang="en-US"/>
              <a:t>→ </a:t>
            </a:r>
            <a:r>
              <a:rPr lang="en-US" altLang="ko-KR"/>
              <a:t>Compaction</a:t>
            </a:r>
            <a:r>
              <a:rPr lang="ko-KR" altLang="en-US"/>
              <a:t>이 적게 발생하고 데이터가 </a:t>
            </a:r>
            <a:r>
              <a:rPr lang="en-US" altLang="ko-KR"/>
              <a:t>L0</a:t>
            </a:r>
            <a:r>
              <a:rPr lang="ko-KR" altLang="en-US"/>
              <a:t>에 쌓일 가능성이 큼 → </a:t>
            </a:r>
            <a:r>
              <a:rPr lang="en-US" altLang="ko-KR" b="1"/>
              <a:t>Compaction </a:t>
            </a:r>
            <a:r>
              <a:rPr lang="ko-KR" altLang="en-US" b="1"/>
              <a:t>설정을 조정하여 데이터를 더 빨리 </a:t>
            </a:r>
            <a:r>
              <a:rPr lang="en-US" altLang="ko-KR" b="1"/>
              <a:t>L1</a:t>
            </a:r>
            <a:r>
              <a:rPr lang="ko-KR" altLang="en-US" b="1"/>
              <a:t>으로 이동</a:t>
            </a:r>
            <a:r>
              <a:rPr lang="ko-KR" altLang="en-US"/>
              <a:t>시키는 게 좋음</a:t>
            </a:r>
            <a:r>
              <a:rPr lang="en-US" altLang="ko-KR"/>
              <a:t>.</a:t>
            </a:r>
          </a:p>
          <a:p>
            <a:r>
              <a:rPr lang="en-US" altLang="ko-KR" b="1" i="1"/>
              <a:t>L1 </a:t>
            </a:r>
            <a:r>
              <a:rPr lang="ko-KR" altLang="en-US" b="1" i="1"/>
              <a:t>히트율이 너무 높다면</a:t>
            </a:r>
            <a:r>
              <a:rPr lang="en-US" altLang="ko-KR" b="1" i="1"/>
              <a:t>?</a:t>
            </a:r>
            <a:endParaRPr lang="ko-KR" altLang="en-US"/>
          </a:p>
          <a:p>
            <a:r>
              <a:rPr lang="ko-KR" altLang="en-US"/>
              <a:t>→ </a:t>
            </a:r>
            <a:r>
              <a:rPr lang="en-US" altLang="ko-KR"/>
              <a:t>L0</a:t>
            </a:r>
            <a:r>
              <a:rPr lang="ko-KR" altLang="en-US"/>
              <a:t>에서 데이터를 찾지 못하고 </a:t>
            </a:r>
            <a:r>
              <a:rPr lang="en-US" altLang="ko-KR"/>
              <a:t>L1</a:t>
            </a:r>
            <a:r>
              <a:rPr lang="ko-KR" altLang="en-US"/>
              <a:t>에서 많이 찾고 있음 → </a:t>
            </a:r>
            <a:r>
              <a:rPr lang="en-US" altLang="ko-KR" b="1"/>
              <a:t>L0 </a:t>
            </a:r>
            <a:r>
              <a:rPr lang="ko-KR" altLang="en-US" b="1"/>
              <a:t>크기를 늘리거나</a:t>
            </a:r>
            <a:r>
              <a:rPr lang="en-US" altLang="ko-KR" b="1"/>
              <a:t>, Write Buffer </a:t>
            </a:r>
            <a:r>
              <a:rPr lang="ko-KR" altLang="en-US" b="1"/>
              <a:t>크기를 조정하여 </a:t>
            </a:r>
            <a:r>
              <a:rPr lang="en-US" altLang="ko-KR" b="1"/>
              <a:t>L0</a:t>
            </a:r>
            <a:r>
              <a:rPr lang="ko-KR" altLang="en-US" b="1"/>
              <a:t>에 더 많은 데이터를 유지</a:t>
            </a:r>
            <a:r>
              <a:rPr lang="ko-KR" altLang="en-US"/>
              <a:t>하는 게 좋음</a:t>
            </a:r>
            <a:r>
              <a:rPr lang="en-US" altLang="ko-KR"/>
              <a:t>.</a:t>
            </a:r>
          </a:p>
          <a:p>
            <a:r>
              <a:rPr lang="ko-KR" altLang="en-US" b="1"/>
              <a:t>⇒ </a:t>
            </a:r>
            <a:r>
              <a:rPr lang="en-US" altLang="ko-KR" b="1"/>
              <a:t>L0</a:t>
            </a:r>
            <a:r>
              <a:rPr lang="ko-KR" altLang="en-US" b="1"/>
              <a:t>과 </a:t>
            </a:r>
            <a:r>
              <a:rPr lang="en-US" altLang="ko-KR" b="1"/>
              <a:t>L1 </a:t>
            </a:r>
            <a:r>
              <a:rPr lang="ko-KR" altLang="en-US" b="1" err="1"/>
              <a:t>히트율</a:t>
            </a:r>
            <a:r>
              <a:rPr lang="ko-KR" altLang="en-US" b="1"/>
              <a:t> 균형을 맞추는 것이 </a:t>
            </a:r>
            <a:r>
              <a:rPr lang="en-US" altLang="ko-KR" b="1" err="1"/>
              <a:t>RocksDB</a:t>
            </a:r>
            <a:r>
              <a:rPr lang="en-US" altLang="ko-KR" b="1"/>
              <a:t> </a:t>
            </a:r>
            <a:r>
              <a:rPr lang="ko-KR" altLang="en-US" b="1"/>
              <a:t>최적화의 핵심</a:t>
            </a:r>
            <a:r>
              <a:rPr lang="en-US" altLang="ko-KR" b="1"/>
              <a:t>!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82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9307C-5D98-DB6D-9651-1D563EE64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AC820A-82F5-687B-51D2-C1C40F8FF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620414-4B4C-AB6D-A943-EFE61FBCF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FD7774-8C31-55FA-32E7-FF314E081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2258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804A9-4FB3-3782-3EFA-332433DA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E79A1E-4F5E-6968-95E4-F24059BC9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A8789F-D5DE-F8B5-CCE0-77C20E598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2DD0A0-E509-026F-26A4-D14B793CB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2628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907BF-FC61-4E75-4611-27A23F9CC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BDD959-40FB-1FE0-21D3-3D4B074A9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126201-DABC-0421-BE8A-7E68AAE85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실제로 </a:t>
            </a:r>
            <a:r>
              <a:rPr lang="en-US" altLang="ko-KR"/>
              <a:t>4MB </a:t>
            </a:r>
            <a:r>
              <a:rPr lang="ko-KR" altLang="en-US"/>
              <a:t>설정에서 </a:t>
            </a:r>
            <a:r>
              <a:rPr lang="en-US" altLang="ko-KR"/>
              <a:t>Stall Micros </a:t>
            </a:r>
            <a:r>
              <a:rPr lang="ko-KR" altLang="en-US"/>
              <a:t>값이 </a:t>
            </a:r>
            <a:r>
              <a:rPr lang="en-US" altLang="ko-KR"/>
              <a:t>91,300.5</a:t>
            </a:r>
            <a:r>
              <a:rPr lang="ko-KR" altLang="en-US"/>
              <a:t>로 나타나 </a:t>
            </a:r>
            <a:r>
              <a:rPr lang="en-US" altLang="ko-KR"/>
              <a:t>Stall</a:t>
            </a:r>
            <a:r>
              <a:rPr lang="ko-KR" altLang="en-US"/>
              <a:t>이 발생했음을 보여줌</a:t>
            </a:r>
            <a:r>
              <a:rPr lang="en-US" altLang="ko-KR"/>
              <a:t>. </a:t>
            </a:r>
            <a:r>
              <a:rPr lang="ko-KR" altLang="en-US"/>
              <a:t>하지만 </a:t>
            </a:r>
            <a:r>
              <a:rPr lang="en-US" altLang="ko-KR"/>
              <a:t>16MB </a:t>
            </a:r>
            <a:r>
              <a:rPr lang="ko-KR" altLang="en-US"/>
              <a:t>이상의 설정에서는 </a:t>
            </a:r>
            <a:r>
              <a:rPr lang="en-US" altLang="ko-KR"/>
              <a:t>Stall Micros</a:t>
            </a:r>
            <a:r>
              <a:rPr lang="ko-KR" altLang="en-US"/>
              <a:t>가 </a:t>
            </a:r>
            <a:r>
              <a:rPr lang="en-US" altLang="ko-KR"/>
              <a:t>0</a:t>
            </a:r>
            <a:r>
              <a:rPr lang="ko-KR" altLang="en-US"/>
              <a:t>이므로</a:t>
            </a:r>
            <a:r>
              <a:rPr lang="en-US" altLang="ko-KR"/>
              <a:t>, </a:t>
            </a:r>
            <a:r>
              <a:rPr lang="en-US" altLang="ko-KR" b="1"/>
              <a:t>stall</a:t>
            </a:r>
            <a:r>
              <a:rPr lang="ko-KR" altLang="en-US" b="1"/>
              <a:t>이 쓰기 성능을 결정하는 주요 요인은 아님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731A29-48E9-0464-D17C-EDDEE589A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26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804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060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400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9833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19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22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FF3B8-1908-1942-CD3E-12D34B9B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53061E-3B26-0A69-D88D-DB48CF6C0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2D370A-5AA3-D905-D29D-A2506C1BE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A15BC-FA39-47EC-4B3A-CA774DE03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162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16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1800000"/>
            <a:ext cx="12192000" cy="3240000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2332870"/>
            <a:ext cx="10416988" cy="1340054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  <a:latin typeface="맑은 고딕" panose="020B0503020000020004" pitchFamily="34" charset="-127"/>
                <a:cs typeface="Tahoma" panose="020B0604030504040204" pitchFamily="34" charset="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ysClr val="windowText" lastClr="000000"/>
                </a:solidFill>
                <a:latin typeface="맑은 고딕" panose="020B0503020000020004" pitchFamily="34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30EEEFA-EA63-98ED-A7AC-9ABC1E469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292" y="4199102"/>
            <a:ext cx="7631684" cy="39371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0593AA0-A239-BC96-4C2B-A24A29BA54B4}"/>
              </a:ext>
            </a:extLst>
          </p:cNvPr>
          <p:cNvSpPr/>
          <p:nvPr userDrawn="1"/>
        </p:nvSpPr>
        <p:spPr>
          <a:xfrm>
            <a:off x="0" y="0"/>
            <a:ext cx="3600000" cy="6858000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A429C-A560-6BFB-59B3-817B002742CA}"/>
              </a:ext>
            </a:extLst>
          </p:cNvPr>
          <p:cNvSpPr txBox="1"/>
          <p:nvPr userDrawn="1"/>
        </p:nvSpPr>
        <p:spPr>
          <a:xfrm>
            <a:off x="618216" y="1237488"/>
            <a:ext cx="2363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34" charset="-127"/>
                <a:cs typeface="Tahoma" panose="020B0604030504040204" pitchFamily="34" charset="0"/>
              </a:rPr>
              <a:t>Contents</a:t>
            </a:r>
            <a:endParaRPr lang="ko-KR" altLang="en-US" sz="4000" b="1" dirty="0">
              <a:solidFill>
                <a:schemeClr val="bg1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06CB7FC-E3FF-3628-2342-A66CD4B8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6928" y="549000"/>
            <a:ext cx="6480000" cy="5760000"/>
          </a:xfrm>
        </p:spPr>
        <p:txBody>
          <a:bodyPr/>
          <a:lstStyle>
            <a:lvl1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 sz="2800">
                <a:latin typeface="맑은 고딕" panose="020B0503020000020004" pitchFamily="34" charset="-127"/>
                <a:cs typeface="Tahoma" panose="020B0604030504040204" pitchFamily="34" charset="0"/>
              </a:defRPr>
            </a:lvl1pPr>
            <a:lvl2pPr marL="9144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arenR"/>
              <a:defRPr sz="2200">
                <a:latin typeface="맑은 고딕" panose="020B0503020000020004" pitchFamily="34" charset="-127"/>
                <a:cs typeface="Tahoma" panose="020B0604030504040204" pitchFamily="34" charset="0"/>
              </a:defRPr>
            </a:lvl2pPr>
            <a:lvl3pPr marL="1371600" indent="-457200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  <a:defRPr>
                <a:latin typeface="맑은 고딕" panose="020B0503020000020004" pitchFamily="34" charset="-127"/>
                <a:cs typeface="Tahoma" panose="020B0604030504040204" pitchFamily="34" charset="0"/>
              </a:defRPr>
            </a:lvl3pPr>
            <a:lvl4pPr marL="1714500" indent="-342900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  <a:defRPr>
                <a:latin typeface="맑은 고딕" panose="020B0503020000020004" pitchFamily="34" charset="-127"/>
                <a:cs typeface="Tahoma" panose="020B0604030504040204" pitchFamily="34" charset="0"/>
              </a:defRPr>
            </a:lvl4pPr>
            <a:lvl5pPr marL="2171700" indent="-342900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  <a:defRPr>
                <a:latin typeface="맑은 고딕" panose="020B0503020000020004" pitchFamily="34" charset="-127"/>
                <a:cs typeface="Tahoma" panose="020B0604030504040204" pitchFamily="34" charset="0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1277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8876963" cy="831299"/>
          </a:xfrm>
        </p:spPr>
        <p:txBody>
          <a:bodyPr anchor="ctr">
            <a:normAutofit/>
          </a:bodyPr>
          <a:lstStyle>
            <a:lvl1pPr>
              <a:defRPr sz="4000" b="1">
                <a:solidFill>
                  <a:srgbClr val="0B2D86"/>
                </a:solidFill>
                <a:latin typeface="맑은 고딕" panose="020B0503020000020004" pitchFamily="34" charset="-127"/>
                <a:cs typeface="Tahoma" panose="020B0604030504040204" pitchFamily="34" charset="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04328"/>
            <a:ext cx="2743200" cy="295861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맑은 고딕" panose="020B0503020000020004" pitchFamily="34" charset="-127"/>
                <a:cs typeface="Tahoma" panose="020B0604030504040204" pitchFamily="34" charset="0"/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18" y="1335339"/>
            <a:ext cx="11565423" cy="5065461"/>
          </a:xfr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800">
                <a:latin typeface="맑은 고딕" panose="020B0503020000020004" pitchFamily="34" charset="-127"/>
                <a:cs typeface="Tahoma" panose="020B0604030504040204" pitchFamily="34" charset="0"/>
              </a:defRPr>
            </a:lvl1pPr>
            <a:lvl2pPr marL="685800" indent="-228600">
              <a:lnSpc>
                <a:spcPct val="120000"/>
              </a:lnSpc>
              <a:spcBef>
                <a:spcPts val="600"/>
              </a:spcBef>
              <a:buFontTx/>
              <a:buChar char="-"/>
              <a:defRPr sz="2200">
                <a:latin typeface="맑은 고딕" panose="020B0503020000020004" pitchFamily="34" charset="-127"/>
                <a:cs typeface="Tahoma" panose="020B0604030504040204" pitchFamily="34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>
                <a:latin typeface="맑은 고딕" panose="020B0503020000020004" pitchFamily="34" charset="-127"/>
                <a:cs typeface="Tahoma" panose="020B0604030504040204" pitchFamily="34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>
                <a:latin typeface="맑은 고딕" panose="020B0503020000020004" pitchFamily="34" charset="-127"/>
                <a:cs typeface="Tahoma" panose="020B0604030504040204" pitchFamily="34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>
                <a:latin typeface="맑은 고딕" panose="020B0503020000020004" pitchFamily="34" charset="-127"/>
                <a:cs typeface="Tahoma" panose="020B0604030504040204" pitchFamily="34" charset="0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1800000"/>
            <a:ext cx="12192000" cy="3240000"/>
          </a:xfrm>
          <a:prstGeom prst="rect">
            <a:avLst/>
          </a:prstGeom>
          <a:solidFill>
            <a:srgbClr val="0B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2749973"/>
            <a:ext cx="10416988" cy="1340054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  <a:latin typeface="맑은 고딕" panose="020B0503020000020004" pitchFamily="34" charset="-127"/>
                <a:cs typeface="Tahoma" panose="020B0604030504040204" pitchFamily="34" charset="0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9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Picture 2" descr="https://www.dankook.ac.kr/html_repositories/images/www/kor_content/est_ui_int04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" y="6564648"/>
            <a:ext cx="2148840" cy="22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180" y="6488466"/>
            <a:ext cx="2948940" cy="3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4" r:id="rId3"/>
    <p:sldLayoutId id="2147483662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gydms@dankook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32194319@dankook.ac.kr" TargetMode="External"/><Relationship Id="rId4" Type="http://schemas.openxmlformats.org/officeDocument/2006/relationships/hyperlink" Target="mailto:pjuhee23@dankook.ac.k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B153D-E116-59DF-0049-1D61A8A0E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4000" b="1" dirty="0"/>
              <a:t>Write (Compaction </a:t>
            </a:r>
            <a:r>
              <a:rPr lang="en-US" altLang="ko-KR" sz="4000" b="1" dirty="0"/>
              <a:t>&amp; </a:t>
            </a:r>
            <a:r>
              <a:rPr lang="en-US" altLang="ko-KR" sz="4000" b="1" dirty="0" err="1"/>
              <a:t>Memtable</a:t>
            </a:r>
            <a:r>
              <a:rPr lang="en-US" altLang="ko-KR" sz="4000" b="1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E838AA-E604-726A-B34B-CE83ABD33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4926" y="4940968"/>
            <a:ext cx="7263709" cy="1748590"/>
          </a:xfrm>
        </p:spPr>
        <p:txBody>
          <a:bodyPr/>
          <a:lstStyle/>
          <a:p>
            <a:r>
              <a:rPr lang="en-US" altLang="ko-KR" sz="1400" dirty="0"/>
              <a:t>2025.02.11</a:t>
            </a:r>
          </a:p>
          <a:p>
            <a:r>
              <a:rPr lang="en-US" altLang="ko-Kore-KR" sz="1400" dirty="0"/>
              <a:t>Presentation by name </a:t>
            </a:r>
            <a:r>
              <a:rPr lang="en-US" altLang="ko-KR" sz="1400" dirty="0" err="1"/>
              <a:t>Hyoeun</a:t>
            </a:r>
            <a:r>
              <a:rPr lang="en-US" altLang="ko-KR" sz="1400" dirty="0"/>
              <a:t> Chae, </a:t>
            </a:r>
            <a:r>
              <a:rPr lang="en-US" altLang="ko-Kore-KR" sz="1400" dirty="0" err="1"/>
              <a:t>Juhee</a:t>
            </a:r>
            <a:r>
              <a:rPr lang="en-US" altLang="ko-Kore-KR" sz="1400" dirty="0"/>
              <a:t> Park,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Seonghyeon</a:t>
            </a:r>
            <a:r>
              <a:rPr lang="en-US" altLang="ko-KR" sz="1400" dirty="0"/>
              <a:t> Cho</a:t>
            </a:r>
            <a:r>
              <a:rPr lang="en-US" altLang="ko-Kore-KR" sz="1400" dirty="0"/>
              <a:t>  </a:t>
            </a:r>
          </a:p>
          <a:p>
            <a:r>
              <a:rPr lang="en-US" altLang="en-US" sz="1400" dirty="0"/>
              <a:t>Email </a:t>
            </a:r>
            <a:r>
              <a:rPr lang="en-US" altLang="ko-KR" sz="1400" dirty="0">
                <a:hlinkClick r:id="rId3"/>
              </a:rPr>
              <a:t>cogydms@dankook.ac.kr </a:t>
            </a:r>
            <a:r>
              <a:rPr lang="en-US" altLang="ko-KR" sz="1400" dirty="0"/>
              <a:t>, </a:t>
            </a:r>
            <a:r>
              <a:rPr lang="en-US" altLang="en-US" sz="1400" dirty="0">
                <a:hlinkClick r:id="rId4"/>
              </a:rPr>
              <a:t>pjuhee23@dankook.ac.kr</a:t>
            </a:r>
            <a:r>
              <a:rPr lang="en-US" altLang="en-US" sz="1400" dirty="0"/>
              <a:t>, </a:t>
            </a:r>
            <a:r>
              <a:rPr lang="en-US" altLang="ko-KR" sz="1400" dirty="0">
                <a:hlinkClick r:id="rId5"/>
              </a:rPr>
              <a:t>32194319@dankook.ac.kr</a:t>
            </a:r>
            <a:r>
              <a:rPr lang="en-US" altLang="ko-KR" sz="1400" dirty="0"/>
              <a:t> </a:t>
            </a:r>
            <a:r>
              <a:rPr lang="en-US" altLang="en-US" sz="1400" dirty="0"/>
              <a:t> </a:t>
            </a:r>
            <a:endParaRPr lang="en-US" altLang="ko-KR" sz="1400" dirty="0"/>
          </a:p>
          <a:p>
            <a:endParaRPr lang="ko-Kore-KR" altLang="en-US" sz="1400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7A4BFD-C0F4-668B-311B-88227C444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292" y="4199102"/>
            <a:ext cx="2822582" cy="393714"/>
          </a:xfrm>
        </p:spPr>
        <p:txBody>
          <a:bodyPr>
            <a:normAutofit/>
          </a:bodyPr>
          <a:lstStyle/>
          <a:p>
            <a:r>
              <a:rPr lang="en-US" altLang="ko-KR" dirty="0"/>
              <a:t>2025 </a:t>
            </a:r>
            <a:r>
              <a:rPr lang="en-US" altLang="ko-KR" dirty="0" err="1"/>
              <a:t>RocksDB</a:t>
            </a:r>
            <a:r>
              <a:rPr lang="en-US" altLang="ko-KR" dirty="0"/>
              <a:t> study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10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B338D-EC15-4EE7-767E-0697F1AC0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09429-04C7-BFFA-4071-8F567BE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1 –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A16BA0-BDE3-EE9F-D96C-1C5F0CE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9E8AB19B-D2B8-DD33-5171-EF2BFBB9B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18" y="1335339"/>
            <a:ext cx="11565423" cy="5065461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1) FIFO Compaction</a:t>
            </a:r>
            <a:r>
              <a:rPr lang="ko-KR" altLang="en-US" sz="2400" dirty="0"/>
              <a:t>의 읽기 성능이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    </a:t>
            </a:r>
            <a:r>
              <a:rPr lang="ko-KR" altLang="en-US" sz="2400" dirty="0"/>
              <a:t>예상보다 훨씬 </a:t>
            </a:r>
            <a:r>
              <a:rPr lang="ko-KR" altLang="en-US" sz="2400" b="1" dirty="0"/>
              <a:t>좋아 보였던</a:t>
            </a:r>
            <a:r>
              <a:rPr lang="ko-KR" altLang="en-US" sz="2400" dirty="0"/>
              <a:t> 이유 분석 </a:t>
            </a:r>
            <a:r>
              <a:rPr lang="en-US" altLang="ko-KR" sz="2400" dirty="0"/>
              <a:t>(</a:t>
            </a:r>
            <a:r>
              <a:rPr lang="ko-KR" altLang="en-US" sz="2400" dirty="0"/>
              <a:t>지난주에 제시한 내용 보완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ko-KR" altLang="en-US" sz="2400" dirty="0"/>
          </a:p>
          <a:p>
            <a:pPr marL="0" indent="0">
              <a:buNone/>
            </a:pPr>
            <a:r>
              <a:rPr lang="en-US" altLang="ko-KR" sz="2400" dirty="0" err="1"/>
              <a:t>Fifo</a:t>
            </a:r>
            <a:r>
              <a:rPr lang="ko-KR" altLang="en-US" sz="2400" dirty="0"/>
              <a:t> </a:t>
            </a:r>
            <a:r>
              <a:rPr lang="en-US" altLang="ko-KR" sz="2400" dirty="0"/>
              <a:t>compaction</a:t>
            </a:r>
            <a:r>
              <a:rPr lang="ko-KR" altLang="en-US" sz="2400" dirty="0"/>
              <a:t> 특징</a:t>
            </a:r>
            <a:r>
              <a:rPr lang="en-US" altLang="ko-KR" sz="2400" dirty="0"/>
              <a:t>: </a:t>
            </a:r>
            <a:r>
              <a:rPr lang="ko-KR" altLang="en-US" sz="2400" dirty="0"/>
              <a:t>오래된 키는 삭제함 </a:t>
            </a:r>
            <a:r>
              <a:rPr lang="en-US" altLang="ko-KR" sz="2400" dirty="0"/>
              <a:t>&amp; </a:t>
            </a:r>
            <a:r>
              <a:rPr lang="ko-KR" altLang="en-US" sz="2400" dirty="0"/>
              <a:t>단일레벨로 구성됨</a:t>
            </a:r>
            <a:r>
              <a:rPr lang="en-US" altLang="ko-KR" sz="2400" dirty="0"/>
              <a:t>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sz="2400" dirty="0"/>
              <a:t>특정 키 조회했을 때 찾지 못하면 빠르게 탐색 종료됨 </a:t>
            </a:r>
            <a:endParaRPr lang="en-US" altLang="ko-KR" sz="2400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sz="2400" dirty="0"/>
              <a:t>데이터를 찾지 못한 경우</a:t>
            </a:r>
            <a:r>
              <a:rPr lang="en-US" altLang="ko-KR" sz="2400" dirty="0"/>
              <a:t>, </a:t>
            </a:r>
            <a:r>
              <a:rPr lang="ko-KR" altLang="en-US" sz="2400" dirty="0"/>
              <a:t>오히려 </a:t>
            </a:r>
            <a:r>
              <a:rPr lang="en-US" altLang="ko-KR" sz="2400" dirty="0"/>
              <a:t>Latency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sz="2400" dirty="0"/>
              <a:t>초당 처리 가능한 읽기 요청 수</a:t>
            </a:r>
            <a:r>
              <a:rPr lang="en-US" altLang="ko-KR" sz="2400" dirty="0"/>
              <a:t>(ops/sec)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FIFO compaction</a:t>
            </a:r>
            <a:r>
              <a:rPr lang="ko-KR" altLang="en-US" sz="2400" dirty="0"/>
              <a:t>의 </a:t>
            </a:r>
            <a:r>
              <a:rPr lang="en-US" altLang="ko-KR" sz="2400" dirty="0"/>
              <a:t>read performance</a:t>
            </a:r>
            <a:r>
              <a:rPr lang="ko-KR" altLang="en-US" sz="2400" dirty="0"/>
              <a:t> </a:t>
            </a:r>
            <a:r>
              <a:rPr lang="en-US" altLang="ko-KR" sz="2400" dirty="0"/>
              <a:t>-&gt; </a:t>
            </a:r>
            <a:r>
              <a:rPr lang="en-US" altLang="ko-KR" sz="2400" b="1" dirty="0"/>
              <a:t>overestimated !</a:t>
            </a:r>
          </a:p>
          <a:p>
            <a:pPr marL="0" indent="0">
              <a:buNone/>
            </a:pPr>
            <a:endParaRPr lang="ko-KR" altLang="en-US" sz="1800" dirty="0"/>
          </a:p>
          <a:p>
            <a:pPr marL="0" indent="0" algn="l" rtl="0" eaLnBrk="1" fontAlgn="ctr" latinLnBrk="1" hangingPunct="1">
              <a:buNone/>
            </a:pPr>
            <a:endParaRPr lang="en-US" altLang="ko-KR" sz="1800" b="0" i="0" u="none" strike="noStrike" kern="1200" dirty="0">
              <a:solidFill>
                <a:srgbClr val="000000"/>
              </a:solidFill>
              <a:effectLst/>
              <a:latin typeface="맑은 고딕" panose="020B0503020000020004" pitchFamily="34" charset="-127"/>
            </a:endParaRPr>
          </a:p>
          <a:p>
            <a:pPr marL="0" algn="l" rtl="0" eaLnBrk="1" fontAlgn="ctr" latinLnBrk="1" hangingPunct="1"/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1" hangingPunct="1"/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73F642E-8647-8087-79E7-55B95887814A}"/>
              </a:ext>
            </a:extLst>
          </p:cNvPr>
          <p:cNvCxnSpPr>
            <a:cxnSpLocks/>
          </p:cNvCxnSpPr>
          <p:nvPr/>
        </p:nvCxnSpPr>
        <p:spPr>
          <a:xfrm>
            <a:off x="6673565" y="4017523"/>
            <a:ext cx="0" cy="3788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85F05C-DD7F-62D7-24D2-FCA98A44ACEE}"/>
              </a:ext>
            </a:extLst>
          </p:cNvPr>
          <p:cNvCxnSpPr>
            <a:cxnSpLocks/>
          </p:cNvCxnSpPr>
          <p:nvPr/>
        </p:nvCxnSpPr>
        <p:spPr>
          <a:xfrm flipV="1">
            <a:off x="6495225" y="4490576"/>
            <a:ext cx="0" cy="339627"/>
          </a:xfrm>
          <a:prstGeom prst="straightConnector1">
            <a:avLst/>
          </a:prstGeom>
          <a:ln w="38100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9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B9D5B-30C1-256E-8968-E67D3E4A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1F116-5C24-2A23-06E8-80F1224B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1 – Analysis (latency)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346000-8BD5-723E-C4AB-659996C0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9CE031-4D24-3C04-5EE0-ABE13A19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0"/>
          <a:stretch/>
        </p:blipFill>
        <p:spPr>
          <a:xfrm>
            <a:off x="0" y="1695450"/>
            <a:ext cx="12192000" cy="39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7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C144E-8D0E-F097-525B-FFB54629B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1624C-53A2-5324-C206-B043C56B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1 - Results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E4A692-DF5C-2724-92B5-08C9863B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1100B99-EF75-3401-1E3D-64B3B209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59849"/>
              </p:ext>
            </p:extLst>
          </p:nvPr>
        </p:nvGraphicFramePr>
        <p:xfrm>
          <a:off x="542925" y="1610429"/>
          <a:ext cx="11106149" cy="3733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345">
                  <a:extLst>
                    <a:ext uri="{9D8B030D-6E8A-4147-A177-3AD203B41FA5}">
                      <a16:colId xmlns:a16="http://schemas.microsoft.com/office/drawing/2014/main" val="487272229"/>
                    </a:ext>
                  </a:extLst>
                </a:gridCol>
                <a:gridCol w="2265505">
                  <a:extLst>
                    <a:ext uri="{9D8B030D-6E8A-4147-A177-3AD203B41FA5}">
                      <a16:colId xmlns:a16="http://schemas.microsoft.com/office/drawing/2014/main" val="348427276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407631082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476562313"/>
                    </a:ext>
                  </a:extLst>
                </a:gridCol>
                <a:gridCol w="2181224">
                  <a:extLst>
                    <a:ext uri="{9D8B030D-6E8A-4147-A177-3AD203B41FA5}">
                      <a16:colId xmlns:a16="http://schemas.microsoft.com/office/drawing/2014/main" val="1084366951"/>
                    </a:ext>
                  </a:extLst>
                </a:gridCol>
              </a:tblGrid>
              <a:tr h="799773">
                <a:tc>
                  <a:txBody>
                    <a:bodyPr/>
                    <a:lstStyle/>
                    <a:p>
                      <a:r>
                        <a:rPr lang="en-US" b="1"/>
                        <a:t>Compaction Style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Write Performance(ops/sec)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Read Performance(ops/sec)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Write Latency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Read Latency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944352"/>
                  </a:ext>
                </a:extLst>
              </a:tr>
              <a:tr h="662377">
                <a:tc>
                  <a:txBody>
                    <a:bodyPr/>
                    <a:lstStyle/>
                    <a:p>
                      <a:r>
                        <a:rPr lang="en-US" b="1"/>
                        <a:t>Leveled (0)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</a:t>
                      </a:r>
                      <a:r>
                        <a:rPr lang="en-US" dirty="0"/>
                        <a:t>Good </a:t>
                      </a:r>
                    </a:p>
                    <a:p>
                      <a:r>
                        <a:rPr lang="en-US" dirty="0"/>
                        <a:t>(low Latency)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</a:t>
                      </a:r>
                      <a:r>
                        <a:rPr lang="en-US" dirty="0"/>
                        <a:t>Best (Low Latency)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806900"/>
                  </a:ext>
                </a:extLst>
              </a:tr>
              <a:tr h="662377">
                <a:tc>
                  <a:txBody>
                    <a:bodyPr/>
                    <a:lstStyle/>
                    <a:p>
                      <a:r>
                        <a:rPr lang="en-US" b="1"/>
                        <a:t>Universal (1)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/>
                        <a:t>Good </a:t>
                      </a:r>
                    </a:p>
                    <a:p>
                      <a:r>
                        <a:rPr lang="en-US"/>
                        <a:t>(low Latency)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</a:t>
                      </a:r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181615"/>
                  </a:ext>
                </a:extLst>
              </a:tr>
              <a:tr h="946252">
                <a:tc>
                  <a:txBody>
                    <a:bodyPr/>
                    <a:lstStyle/>
                    <a:p>
                      <a:r>
                        <a:rPr lang="en-US" b="1" dirty="0"/>
                        <a:t>FIFO (2)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Overestimated </a:t>
                      </a:r>
                    </a:p>
                    <a:p>
                      <a:r>
                        <a:rPr lang="en-US" dirty="0"/>
                        <a:t>(Miss Effect)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/>
                        <a:t>Good </a:t>
                      </a:r>
                    </a:p>
                    <a:p>
                      <a:r>
                        <a:rPr lang="en-US"/>
                        <a:t>(low Latency)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Overestimated </a:t>
                      </a:r>
                    </a:p>
                    <a:p>
                      <a:r>
                        <a:rPr lang="en-US" dirty="0"/>
                        <a:t>(Miss Effect)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789074"/>
                  </a:ext>
                </a:extLst>
              </a:tr>
              <a:tr h="662377">
                <a:tc>
                  <a:txBody>
                    <a:bodyPr/>
                    <a:lstStyle/>
                    <a:p>
                      <a:r>
                        <a:rPr lang="en-US" b="1"/>
                        <a:t>None (3)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</a:t>
                      </a:r>
                      <a:r>
                        <a:rPr lang="en-US" altLang="ko-KR" dirty="0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</a:t>
                      </a:r>
                      <a:r>
                        <a:rPr lang="en-US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/>
                        <a:t>Good </a:t>
                      </a:r>
                    </a:p>
                    <a:p>
                      <a:r>
                        <a:rPr lang="en-US"/>
                        <a:t>(low Latency)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40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1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15056-6A78-9107-1216-955C6A14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291F1-7B81-0CBB-E6EE-08393DEA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1 – Hypothesis vs Results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662E4D-1A16-FC61-5E58-AF62C20E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110CD7-0813-427F-71B9-634595E19805}"/>
              </a:ext>
            </a:extLst>
          </p:cNvPr>
          <p:cNvGraphicFramePr>
            <a:graphicFrameLocks noGrp="1"/>
          </p:cNvGraphicFramePr>
          <p:nvPr/>
        </p:nvGraphicFramePr>
        <p:xfrm>
          <a:off x="741083" y="1867149"/>
          <a:ext cx="4799106" cy="37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702">
                  <a:extLst>
                    <a:ext uri="{9D8B030D-6E8A-4147-A177-3AD203B41FA5}">
                      <a16:colId xmlns:a16="http://schemas.microsoft.com/office/drawing/2014/main" val="487272229"/>
                    </a:ext>
                  </a:extLst>
                </a:gridCol>
                <a:gridCol w="1599702">
                  <a:extLst>
                    <a:ext uri="{9D8B030D-6E8A-4147-A177-3AD203B41FA5}">
                      <a16:colId xmlns:a16="http://schemas.microsoft.com/office/drawing/2014/main" val="3484272764"/>
                    </a:ext>
                  </a:extLst>
                </a:gridCol>
                <a:gridCol w="1599702">
                  <a:extLst>
                    <a:ext uri="{9D8B030D-6E8A-4147-A177-3AD203B41FA5}">
                      <a16:colId xmlns:a16="http://schemas.microsoft.com/office/drawing/2014/main" val="4076310826"/>
                    </a:ext>
                  </a:extLst>
                </a:gridCol>
              </a:tblGrid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Compaction Style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Write Performance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Performance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944352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Leveled (0)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806900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Universal (1)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181615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FIFO (2)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❌ 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789074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 (3)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High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❌ 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400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3955C7-B15D-BD5D-617B-A66DF31A2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366473"/>
              </p:ext>
            </p:extLst>
          </p:nvPr>
        </p:nvGraphicFramePr>
        <p:xfrm>
          <a:off x="6532283" y="1867149"/>
          <a:ext cx="5145366" cy="37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122">
                  <a:extLst>
                    <a:ext uri="{9D8B030D-6E8A-4147-A177-3AD203B41FA5}">
                      <a16:colId xmlns:a16="http://schemas.microsoft.com/office/drawing/2014/main" val="487272229"/>
                    </a:ext>
                  </a:extLst>
                </a:gridCol>
                <a:gridCol w="1715122">
                  <a:extLst>
                    <a:ext uri="{9D8B030D-6E8A-4147-A177-3AD203B41FA5}">
                      <a16:colId xmlns:a16="http://schemas.microsoft.com/office/drawing/2014/main" val="3484272764"/>
                    </a:ext>
                  </a:extLst>
                </a:gridCol>
                <a:gridCol w="1715122">
                  <a:extLst>
                    <a:ext uri="{9D8B030D-6E8A-4147-A177-3AD203B41FA5}">
                      <a16:colId xmlns:a16="http://schemas.microsoft.com/office/drawing/2014/main" val="4076310826"/>
                    </a:ext>
                  </a:extLst>
                </a:gridCol>
              </a:tblGrid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Compaction Style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Write Performance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Performance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944352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Leveled (0)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806900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Universal (1)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181615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FIFO (2)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Overestimated (Miss Effect)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789074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 (3)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❌ </a:t>
                      </a:r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40092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6D7038D-B13A-EF81-D9FA-116E643A0E13}"/>
              </a:ext>
            </a:extLst>
          </p:cNvPr>
          <p:cNvSpPr/>
          <p:nvPr/>
        </p:nvSpPr>
        <p:spPr>
          <a:xfrm>
            <a:off x="5692588" y="3639671"/>
            <a:ext cx="645459" cy="26894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F10F6-EFD4-C709-4802-279B179C1C4F}"/>
              </a:ext>
            </a:extLst>
          </p:cNvPr>
          <p:cNvSpPr txBox="1"/>
          <p:nvPr/>
        </p:nvSpPr>
        <p:spPr>
          <a:xfrm>
            <a:off x="2357419" y="1237131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Hypothesis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6DB95-9890-5CAB-71C2-EF9F428E604B}"/>
              </a:ext>
            </a:extLst>
          </p:cNvPr>
          <p:cNvSpPr txBox="1"/>
          <p:nvPr/>
        </p:nvSpPr>
        <p:spPr>
          <a:xfrm>
            <a:off x="8293777" y="1267909"/>
            <a:ext cx="186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Results</a:t>
            </a:r>
            <a:endParaRPr lang="ko-KR" altLang="en-US" sz="1800" b="1" dirty="0">
              <a:latin typeface="+mj-ea"/>
              <a:ea typeface="+mj-ea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FCB413A-786C-903A-6922-A485F6053087}"/>
              </a:ext>
            </a:extLst>
          </p:cNvPr>
          <p:cNvSpPr/>
          <p:nvPr/>
        </p:nvSpPr>
        <p:spPr>
          <a:xfrm>
            <a:off x="9967071" y="4123765"/>
            <a:ext cx="1691527" cy="753035"/>
          </a:xfrm>
          <a:prstGeom prst="frame">
            <a:avLst>
              <a:gd name="adj1" fmla="val 65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8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DD6E4-BF56-CF38-FA5E-1023C465A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523AC-97A6-405C-720D-3F7D828F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2 - </a:t>
            </a:r>
            <a:r>
              <a:rPr lang="en-US" altLang="ko-Kore-KR" sz="4000">
                <a:latin typeface="+mj-ea"/>
                <a:ea typeface="+mj-ea"/>
              </a:rPr>
              <a:t>Issues in previous experiments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8DB25B-C6B3-6CEB-C885-05D8E5F8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92559AB-D3C3-E727-08E6-574CDB5A6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18" y="1335339"/>
            <a:ext cx="11565423" cy="506546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Level 0 File Compaction Trigger </a:t>
            </a:r>
            <a:r>
              <a:rPr lang="ko-KR" altLang="en-US" b="1" dirty="0"/>
              <a:t>관련 실험</a:t>
            </a:r>
            <a:r>
              <a:rPr lang="en-US" altLang="ko-KR" b="1" dirty="0"/>
              <a:t> (</a:t>
            </a:r>
            <a:r>
              <a:rPr lang="ko-KR" altLang="en-US" b="1" dirty="0"/>
              <a:t>지난주</a:t>
            </a:r>
            <a:r>
              <a:rPr lang="en-US" altLang="ko-KR" b="1" dirty="0"/>
              <a:t>)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성능 측정 지표 부족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Statistics </a:t>
            </a:r>
            <a:r>
              <a:rPr lang="ko-KR" altLang="en-US" dirty="0"/>
              <a:t>옵션설정 활성화하여 자세한 성능 데이터를 수집 및 분석에 활용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잘못된 벤치마크 조합 사용</a:t>
            </a:r>
            <a:r>
              <a:rPr lang="en-US" altLang="ko-KR" dirty="0"/>
              <a:t>: </a:t>
            </a:r>
            <a:r>
              <a:rPr lang="ko-KR" altLang="en-US" dirty="0"/>
              <a:t>이전 실험에서는 여러 벤치마크가 함께 실행되어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개별 설정의 성능 영향 분석이 어려웠음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벤치마크 조합 수정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fillseq</a:t>
            </a:r>
            <a:r>
              <a:rPr lang="en-US" altLang="ko-KR" dirty="0"/>
              <a:t>, </a:t>
            </a:r>
            <a:r>
              <a:rPr lang="en-US" altLang="ko-KR" dirty="0" err="1"/>
              <a:t>readseq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fillseq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fillseq</a:t>
            </a:r>
            <a:r>
              <a:rPr lang="en-US" altLang="ko-KR" dirty="0"/>
              <a:t>, </a:t>
            </a:r>
            <a:r>
              <a:rPr lang="en-US" altLang="ko-KR" dirty="0" err="1"/>
              <a:t>seekrandom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readseq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seekrandom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068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1D7D-44F8-5C6D-29DF-B59BAB95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1D19-8F56-7444-4AC6-6D9957FF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 fontScale="90000"/>
          </a:bodyPr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2 - </a:t>
            </a:r>
            <a:r>
              <a:rPr lang="en-US" altLang="ko-Kore-KR" sz="4000" dirty="0">
                <a:latin typeface="+mj-ea"/>
                <a:ea typeface="+mj-ea"/>
              </a:rPr>
              <a:t>Measurement setup &amp; Hypothesis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72732E-A50E-3A92-FCF8-BD9BCC48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00A9BA9-6AF0-752F-115E-E6CAE3809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b="1" dirty="0"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b="1" dirty="0"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Hypothesis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– level_0_file_compaction_trigger </a:t>
            </a:r>
            <a:endParaRPr lang="en-US" altLang="ko-KR" sz="2800" dirty="0"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낮은 값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(2~4) → compaction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자주 발생 →  쓰기</a:t>
            </a:r>
            <a:r>
              <a:rPr lang="en-US" altLang="ko-KR" sz="2800" dirty="0">
                <a:latin typeface="+mj-ea"/>
                <a:ea typeface="+mj-ea"/>
              </a:rPr>
              <a:t>	</a:t>
            </a:r>
            <a:r>
              <a:rPr lang="ko-KR" altLang="en-US" sz="2800" dirty="0">
                <a:latin typeface="+mj-ea"/>
                <a:ea typeface="+mj-ea"/>
              </a:rPr>
              <a:t>읽기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높은 값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(10~12) → compaction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적게 발생 → 쓰기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읽기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F2C37A-2BC5-FFEE-522F-D3B9DF235667}"/>
              </a:ext>
            </a:extLst>
          </p:cNvPr>
          <p:cNvCxnSpPr/>
          <p:nvPr/>
        </p:nvCxnSpPr>
        <p:spPr>
          <a:xfrm>
            <a:off x="8493537" y="5097008"/>
            <a:ext cx="0" cy="31741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1B47B-506E-A61B-673F-0F3CC4AD0CD1}"/>
              </a:ext>
            </a:extLst>
          </p:cNvPr>
          <p:cNvCxnSpPr/>
          <p:nvPr/>
        </p:nvCxnSpPr>
        <p:spPr>
          <a:xfrm>
            <a:off x="9750837" y="5710187"/>
            <a:ext cx="0" cy="31741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E1D106-7040-0119-250A-71BB16C0E305}"/>
              </a:ext>
            </a:extLst>
          </p:cNvPr>
          <p:cNvCxnSpPr>
            <a:cxnSpLocks/>
          </p:cNvCxnSpPr>
          <p:nvPr/>
        </p:nvCxnSpPr>
        <p:spPr>
          <a:xfrm flipV="1">
            <a:off x="8785797" y="5716133"/>
            <a:ext cx="0" cy="301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E98827-8C48-3E5D-83D3-1816A4F337BE}"/>
              </a:ext>
            </a:extLst>
          </p:cNvPr>
          <p:cNvCxnSpPr>
            <a:cxnSpLocks/>
          </p:cNvCxnSpPr>
          <p:nvPr/>
        </p:nvCxnSpPr>
        <p:spPr>
          <a:xfrm flipV="1">
            <a:off x="9436386" y="5114378"/>
            <a:ext cx="0" cy="301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">
            <a:extLst>
              <a:ext uri="{FF2B5EF4-FFF2-40B4-BE49-F238E27FC236}">
                <a16:creationId xmlns:a16="http://schemas.microsoft.com/office/drawing/2014/main" id="{B8511180-4DC7-DE9F-E0BF-81B46A237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432" y="986672"/>
            <a:ext cx="6991530" cy="297004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RESULT_DIR=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"./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results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mkdir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-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p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$RESULT_DIR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#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+mn-ea"/>
                <a:cs typeface="Courier New" panose="02070309020205020404" pitchFamily="49" charset="0"/>
              </a:rPr>
              <a:t>모든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  <a:t>벤치마크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&amp;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trigger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  <a:t>조합 실행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</a:br>
            <a:r>
              <a:rPr kumimoji="0" lang="ko-KR" altLang="ko-KR" sz="11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for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BENCH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in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"${BENCHMARKS[@]}"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; </a:t>
            </a:r>
            <a:r>
              <a:rPr kumimoji="0" lang="ko-KR" altLang="ko-KR" sz="11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do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</a:br>
            <a:r>
              <a:rPr kumimoji="0" lang="ko-KR" altLang="ko-KR" sz="11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for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TRIGGER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in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"${TRIGGERS[@]}"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; </a:t>
            </a:r>
            <a:r>
              <a:rPr kumimoji="0" lang="ko-KR" altLang="ko-KR" sz="11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do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OUTPUT_FILE=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"$RESULT_DIR/${BENCH}_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trigger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${TRIGGER}.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txt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echo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Running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: $BENCH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with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 level0_file_num_trigger=$TRIGGER"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|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tee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-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$OUTPUT_FILE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r>
              <a:rPr kumimoji="0" lang="ko-KR" altLang="ko-KR" sz="11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for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i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in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$(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seq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+mn-ea"/>
              </a:rPr>
              <a:t>1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$REPEAT); </a:t>
            </a:r>
            <a:r>
              <a:rPr kumimoji="0" lang="ko-KR" altLang="ko-KR" sz="11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do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echo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Iteration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: $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i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|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tee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-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$OUTPUT_FILE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./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db_bench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--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benchmarks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=$BENCH --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statistics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=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+mn-ea"/>
              </a:rPr>
              <a:t>1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--level0_file_num_compaction_trigger=$TRIGGER |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tee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-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$OUTPUT_FILE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  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echo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"----------------------------------------"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|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tee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-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$OUTPUT_FILE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done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  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done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done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DC55544-D54B-B19D-B2EF-0FEB62CEC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" y="977869"/>
            <a:ext cx="2562225" cy="297004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#!/bin/bash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#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+mn-ea"/>
                <a:cs typeface="Courier New" panose="02070309020205020404" pitchFamily="49" charset="0"/>
              </a:rPr>
              <a:t>반복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  <a:t>횟수 설정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REPEAT=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+mn-ea"/>
              </a:rPr>
              <a:t>10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+mn-ea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+mn-ea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#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+mn-ea"/>
                <a:cs typeface="Courier New" panose="02070309020205020404" pitchFamily="49" charset="0"/>
              </a:rPr>
              <a:t>벤치마크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  <a:t>조합 리스트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BENCHMARKS=(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fillseq,readseq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    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fillseq,readrandom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    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fillseq,seekrandom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    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fillrandom,readseq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    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fillrandom,readrandom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    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fillrandom,seekrandom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+mn-ea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)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BBBBB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BBBBBB"/>
              </a:solidFill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+mn-ea"/>
              </a:rPr>
              <a:t># Level0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Num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Trigger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  <a:t>값 리스트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  <a:cs typeface="Courier New" panose="020703090202050204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TRIGGERS=(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+mn-ea"/>
              </a:rPr>
              <a:t>2 3 4 5 6 7 8 9 10 11 12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+mn-ea"/>
              </a:rPr>
              <a:t>)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C683C-E1EC-32DF-7B9C-1E547A46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953" y="4295401"/>
            <a:ext cx="2169597" cy="18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7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5228-A502-773D-99F3-E00042A61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8CFC5-1BAB-63CA-F3D4-C67454CB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2 - Result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EBB12-344B-63F3-8569-DE9E6DA5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FDD28A-9223-563B-F62B-06E5B76A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15" y="0"/>
            <a:ext cx="635968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36459-B7E7-55EA-34C1-91A1F77F8DEE}"/>
              </a:ext>
            </a:extLst>
          </p:cNvPr>
          <p:cNvSpPr txBox="1"/>
          <p:nvPr/>
        </p:nvSpPr>
        <p:spPr>
          <a:xfrm>
            <a:off x="285918" y="1249486"/>
            <a:ext cx="6196012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읽기 성능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값이 낮을수록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(2~3) Read Ops/sec 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값</a:t>
            </a: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Trigger 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값이 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2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일 때 읽기 성능이 가장 높음</a:t>
            </a: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이후 감소하는 경향</a:t>
            </a:r>
            <a:endParaRPr lang="en-US" altLang="ko-KR" sz="2000" dirty="0">
              <a:latin typeface="+mj-e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latin typeface="+mj-ea"/>
                <a:ea typeface="+mj-ea"/>
              </a:rPr>
              <a:t>-&gt;</a:t>
            </a:r>
            <a:r>
              <a:rPr lang="ko-KR" altLang="en-US" sz="2000" dirty="0">
                <a:latin typeface="+mj-ea"/>
                <a:ea typeface="+mj-ea"/>
              </a:rPr>
              <a:t>가설과 같은 경향성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88790CA-8D63-4FD7-CC8D-DC4CACDF8A96}"/>
              </a:ext>
            </a:extLst>
          </p:cNvPr>
          <p:cNvCxnSpPr/>
          <p:nvPr/>
        </p:nvCxnSpPr>
        <p:spPr>
          <a:xfrm>
            <a:off x="8278238" y="1016042"/>
            <a:ext cx="2373549" cy="103113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146052-38D4-E520-98A4-4958FC18CF1C}"/>
              </a:ext>
            </a:extLst>
          </p:cNvPr>
          <p:cNvSpPr txBox="1"/>
          <p:nvPr/>
        </p:nvSpPr>
        <p:spPr>
          <a:xfrm>
            <a:off x="285918" y="4267352"/>
            <a:ext cx="5988422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+mj-ea"/>
                <a:ea typeface="+mj-ea"/>
              </a:rPr>
              <a:t>2.</a:t>
            </a:r>
            <a:r>
              <a:rPr lang="ko-KR" altLang="en-US" b="1" dirty="0">
                <a:latin typeface="+mj-ea"/>
                <a:ea typeface="+mj-ea"/>
              </a:rPr>
              <a:t> 쓰기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성능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7</a:t>
            </a:r>
            <a:r>
              <a:rPr lang="ko-KR" altLang="en-US" dirty="0"/>
              <a:t>에서 급격한 하락</a:t>
            </a:r>
            <a:r>
              <a:rPr lang="en-US" altLang="ko-KR" dirty="0"/>
              <a:t>, 11</a:t>
            </a:r>
            <a:r>
              <a:rPr lang="ko-KR" altLang="en-US" dirty="0"/>
              <a:t>에서 최고점</a:t>
            </a:r>
            <a:r>
              <a:rPr lang="en-US" altLang="ko-KR" dirty="0"/>
              <a:t>,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12</a:t>
            </a:r>
            <a:r>
              <a:rPr lang="ko-KR" altLang="en-US" dirty="0"/>
              <a:t>에서 다시 하락하는 패턴을 보임</a:t>
            </a:r>
            <a:r>
              <a:rPr lang="en-US" altLang="ko-KR" dirty="0"/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-&gt; </a:t>
            </a:r>
            <a:r>
              <a:rPr lang="ko-KR" altLang="en-US" dirty="0"/>
              <a:t>가설과 달리 </a:t>
            </a:r>
            <a:r>
              <a:rPr lang="ko-KR" altLang="en-US" dirty="0" err="1"/>
              <a:t>우상향하는</a:t>
            </a:r>
            <a:r>
              <a:rPr lang="ko-KR" altLang="en-US" dirty="0"/>
              <a:t> 패턴이 아님</a:t>
            </a:r>
            <a:r>
              <a:rPr lang="en-US" altLang="ko-KR" dirty="0"/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012AA60C-D69E-5717-F130-C226D8A92CE7}"/>
              </a:ext>
            </a:extLst>
          </p:cNvPr>
          <p:cNvSpPr/>
          <p:nvPr/>
        </p:nvSpPr>
        <p:spPr>
          <a:xfrm>
            <a:off x="9204796" y="6099242"/>
            <a:ext cx="520431" cy="531851"/>
          </a:xfrm>
          <a:prstGeom prst="donut">
            <a:avLst>
              <a:gd name="adj" fmla="val 3855"/>
            </a:avLst>
          </a:prstGeom>
          <a:solidFill>
            <a:srgbClr val="0B2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23BBF5-E1A7-DE58-E533-2EFE9DACB26F}"/>
              </a:ext>
            </a:extLst>
          </p:cNvPr>
          <p:cNvCxnSpPr>
            <a:cxnSpLocks/>
          </p:cNvCxnSpPr>
          <p:nvPr/>
        </p:nvCxnSpPr>
        <p:spPr>
          <a:xfrm flipV="1">
            <a:off x="9725227" y="4536141"/>
            <a:ext cx="1111242" cy="116241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2E1722A-C39B-D8BD-F611-C71C29BB5466}"/>
              </a:ext>
            </a:extLst>
          </p:cNvPr>
          <p:cNvCxnSpPr>
            <a:cxnSpLocks/>
          </p:cNvCxnSpPr>
          <p:nvPr/>
        </p:nvCxnSpPr>
        <p:spPr>
          <a:xfrm flipV="1">
            <a:off x="4729915" y="1815366"/>
            <a:ext cx="0" cy="301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E21B80-E3E3-D7FA-6136-7966681AEB5B}"/>
              </a:ext>
            </a:extLst>
          </p:cNvPr>
          <p:cNvCxnSpPr>
            <a:cxnSpLocks/>
          </p:cNvCxnSpPr>
          <p:nvPr/>
        </p:nvCxnSpPr>
        <p:spPr>
          <a:xfrm>
            <a:off x="7999083" y="4052305"/>
            <a:ext cx="10130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B5EE8AAC-B171-D322-E2FA-C79A8D34363F}"/>
              </a:ext>
            </a:extLst>
          </p:cNvPr>
          <p:cNvSpPr/>
          <p:nvPr/>
        </p:nvSpPr>
        <p:spPr>
          <a:xfrm>
            <a:off x="11645866" y="5435853"/>
            <a:ext cx="520431" cy="531851"/>
          </a:xfrm>
          <a:prstGeom prst="donut">
            <a:avLst>
              <a:gd name="adj" fmla="val 3855"/>
            </a:avLst>
          </a:prstGeom>
          <a:solidFill>
            <a:srgbClr val="0B2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7DED-002D-440A-1B89-A3A22F402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4E5BD-F949-8C2C-92A8-24EAC232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2 – Result &amp;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09CF01-BBBA-464A-A71B-E4C0B4DD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6A286-D903-5506-E7A5-BFDB34DCBC98}"/>
              </a:ext>
            </a:extLst>
          </p:cNvPr>
          <p:cNvSpPr txBox="1"/>
          <p:nvPr/>
        </p:nvSpPr>
        <p:spPr>
          <a:xfrm>
            <a:off x="338564" y="1267909"/>
            <a:ext cx="10392189" cy="677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level0_file_num_compaction_trigger </a:t>
            </a:r>
            <a:r>
              <a:rPr lang="ko-KR" altLang="en-US" sz="2000" b="1" dirty="0">
                <a:latin typeface="+mn-ea"/>
              </a:rPr>
              <a:t>값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&amp; </a:t>
            </a:r>
            <a:r>
              <a:rPr lang="ko-KR" altLang="en-US" sz="2000" b="1" dirty="0">
                <a:latin typeface="+mn-ea"/>
              </a:rPr>
              <a:t>쓰기성능 관계 분석</a:t>
            </a:r>
            <a:endParaRPr kumimoji="0" lang="ko-KR" altLang="ko-KR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>
                <a:latin typeface="+mn-ea"/>
              </a:rPr>
              <a:t>Tradeoff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(1) Trigger 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값이 커지면 생기는 긍정적인 효과 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쓰기 성능 증가 요인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✔ L0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에서 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L1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로 가는 </a:t>
            </a:r>
            <a:r>
              <a:rPr kumimoji="0" lang="ko-KR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컴팩션이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덜 자주 발생 → 쓰기 작업이 방해받는 빈도 </a:t>
            </a: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✔ 디스크 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I/O</a:t>
            </a:r>
            <a:r>
              <a:rPr lang="ko-KR" altLang="en-US" sz="2000" dirty="0">
                <a:latin typeface="+mn-ea"/>
              </a:rPr>
              <a:t> 횟수가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줄어들면서 순간적인 쓰기 부하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(Write Stall)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가 </a:t>
            </a:r>
            <a:r>
              <a:rPr kumimoji="0" lang="ko-KR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적어짐</a:t>
            </a: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dirty="0"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B6669EB-98D6-ADFF-7945-6BC7E4FDE409}"/>
              </a:ext>
            </a:extLst>
          </p:cNvPr>
          <p:cNvCxnSpPr/>
          <p:nvPr/>
        </p:nvCxnSpPr>
        <p:spPr>
          <a:xfrm>
            <a:off x="9253196" y="3686321"/>
            <a:ext cx="0" cy="31741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82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BABBD-AF3B-5F9E-29AB-C2C2E27CB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C4FD8-D9B6-A795-BE8E-079D5468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2 – Result &amp;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469521-701D-49DB-91D8-02D1484C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10749-F341-1831-57AE-501EFC215D29}"/>
              </a:ext>
            </a:extLst>
          </p:cNvPr>
          <p:cNvSpPr txBox="1"/>
          <p:nvPr/>
        </p:nvSpPr>
        <p:spPr>
          <a:xfrm>
            <a:off x="338564" y="1267909"/>
            <a:ext cx="10392189" cy="677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level0_file_num_compaction_trigger </a:t>
            </a:r>
            <a:r>
              <a:rPr lang="ko-KR" altLang="en-US" sz="2000" b="1" dirty="0">
                <a:latin typeface="+mn-ea"/>
              </a:rPr>
              <a:t>값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&amp; </a:t>
            </a:r>
            <a:r>
              <a:rPr lang="ko-KR" altLang="en-US" sz="2000" b="1" dirty="0">
                <a:latin typeface="+mn-ea"/>
              </a:rPr>
              <a:t>쓰기성능 관계 분석</a:t>
            </a:r>
            <a:endParaRPr kumimoji="0" lang="ko-KR" altLang="ko-KR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>
                <a:latin typeface="+mn-ea"/>
              </a:rPr>
              <a:t>Tradeoff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</a:t>
            </a:r>
            <a:r>
              <a:rPr lang="en-US" altLang="ko-KR" sz="2000" dirty="0">
                <a:latin typeface="+mn-ea"/>
              </a:rPr>
              <a:t>2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) Trigger 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값이 너무 커지면 생기는 부정적인 효과 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쓰기 성능 저하 요인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✔ </a:t>
            </a:r>
            <a:r>
              <a:rPr lang="en-US" altLang="ko-KR" sz="2000" dirty="0"/>
              <a:t>L0</a:t>
            </a:r>
            <a:r>
              <a:rPr lang="ko-KR" altLang="en-US" sz="2000" dirty="0"/>
              <a:t>에서 </a:t>
            </a:r>
            <a:r>
              <a:rPr lang="en-US" altLang="ko-KR" sz="2000" dirty="0"/>
              <a:t>L1</a:t>
            </a:r>
            <a:r>
              <a:rPr lang="ko-KR" altLang="en-US" sz="2000" dirty="0"/>
              <a:t>으로 가는 데이터가 너무 많아지면</a:t>
            </a:r>
            <a:r>
              <a:rPr lang="en-US" altLang="ko-KR" sz="2000" dirty="0"/>
              <a:t>, </a:t>
            </a:r>
            <a:r>
              <a:rPr lang="ko-KR" altLang="en-US" sz="2000" dirty="0"/>
              <a:t>한 번의 </a:t>
            </a:r>
            <a:r>
              <a:rPr lang="ko-KR" altLang="en-US" sz="2000" dirty="0" err="1"/>
              <a:t>컴팩션이</a:t>
            </a:r>
            <a:r>
              <a:rPr lang="ko-KR" altLang="en-US" sz="2000" dirty="0"/>
              <a:t> 무거워져서 </a:t>
            </a:r>
            <a:r>
              <a:rPr lang="en-US" altLang="ko-KR" sz="2000" dirty="0"/>
              <a:t>I/O </a:t>
            </a:r>
            <a:r>
              <a:rPr lang="ko-KR" altLang="en-US" sz="2000" dirty="0"/>
              <a:t>병목이 발생</a:t>
            </a:r>
            <a:endParaRPr lang="en-US" altLang="ko-KR" sz="2000" dirty="0"/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✔ 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L1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 꽉 차면 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L2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로도 옮겨야 하고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 과정에서 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L0, L1, L2</a:t>
            </a:r>
            <a:r>
              <a: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가 동시에 병목을 일으킬 수 있음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479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32BC-5F8E-B1FB-8556-2B7DA84A9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1868B-F4A2-6C71-D615-A77AB234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2 – Result &amp;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D661E1-C1B8-9A22-14F9-3EAD03DA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56C86B3-869E-3693-298D-1FF9D27D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결론</a:t>
            </a:r>
            <a:r>
              <a:rPr lang="en-US" altLang="ko-KR" sz="2400" dirty="0"/>
              <a:t> - </a:t>
            </a:r>
            <a:r>
              <a:rPr lang="ko-KR" altLang="en-US" sz="2400" b="1" dirty="0"/>
              <a:t>최적 </a:t>
            </a:r>
            <a:r>
              <a:rPr lang="en-US" altLang="ko-KR" sz="2400" b="1" dirty="0">
                <a:latin typeface="+mn-ea"/>
              </a:rPr>
              <a:t>level0_file_num_compaction_trigger </a:t>
            </a:r>
            <a:r>
              <a:rPr lang="ko-KR" altLang="en-US" sz="2400" b="1" dirty="0">
                <a:latin typeface="+mn-ea"/>
              </a:rPr>
              <a:t>값 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 </a:t>
            </a:r>
            <a:endParaRPr lang="en-US" altLang="ko-KR" sz="24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읽기 중심 워크로드</a:t>
            </a:r>
            <a:r>
              <a:rPr lang="en-US" altLang="ko-KR" sz="2400" b="1" dirty="0"/>
              <a:t>:</a:t>
            </a:r>
            <a:r>
              <a:rPr lang="ko-KR" altLang="en-US" sz="2400" dirty="0"/>
              <a:t> 값을 </a:t>
            </a:r>
            <a:r>
              <a:rPr lang="en-US" altLang="ko-KR" sz="2400" b="1" dirty="0"/>
              <a:t>2~4</a:t>
            </a:r>
            <a:r>
              <a:rPr lang="ko-KR" altLang="en-US" sz="2400" dirty="0"/>
              <a:t>로 설정하는 것이 적절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쓰기 중심 워크로드</a:t>
            </a:r>
            <a:r>
              <a:rPr lang="en-US" altLang="ko-KR" sz="2400" b="1" dirty="0"/>
              <a:t>:</a:t>
            </a:r>
            <a:r>
              <a:rPr lang="ko-KR" altLang="en-US" sz="2400" dirty="0"/>
              <a:t> 값을 </a:t>
            </a:r>
            <a:r>
              <a:rPr lang="en-US" altLang="ko-KR" sz="2400" b="1" dirty="0"/>
              <a:t>4~6 </a:t>
            </a:r>
            <a:r>
              <a:rPr lang="ko-KR" altLang="en-US" sz="2400" b="1" dirty="0"/>
              <a:t>또는 </a:t>
            </a:r>
            <a:r>
              <a:rPr lang="en-US" altLang="ko-KR" sz="2400" b="1" dirty="0"/>
              <a:t>11</a:t>
            </a:r>
            <a:r>
              <a:rPr lang="ko-KR" altLang="en-US" sz="2400" dirty="0"/>
              <a:t>로 설정하는 것이 적절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균형 잡힌 성능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6~8 </a:t>
            </a:r>
            <a:r>
              <a:rPr lang="ko-KR" altLang="en-US" sz="2400" dirty="0"/>
              <a:t>구간은 변동성이 커서</a:t>
            </a:r>
            <a:r>
              <a:rPr lang="en-US" altLang="ko-KR" sz="2400" dirty="0"/>
              <a:t>, </a:t>
            </a:r>
            <a:r>
              <a:rPr lang="ko-KR" altLang="en-US" sz="2400" dirty="0"/>
              <a:t>안정성을 고려하면 </a:t>
            </a:r>
            <a:r>
              <a:rPr lang="en-US" altLang="ko-KR" sz="2400" b="1" dirty="0"/>
              <a:t>4~6 </a:t>
            </a:r>
            <a:r>
              <a:rPr lang="ko-KR" altLang="en-US" sz="2400" b="1" dirty="0"/>
              <a:t>최적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5345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87EE0-EA90-F301-2CDF-424F747436F7}"/>
              </a:ext>
            </a:extLst>
          </p:cNvPr>
          <p:cNvSpPr txBox="1">
            <a:spLocks/>
          </p:cNvSpPr>
          <p:nvPr/>
        </p:nvSpPr>
        <p:spPr>
          <a:xfrm>
            <a:off x="5367383" y="537640"/>
            <a:ext cx="6487886" cy="5782719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ore-KR" sz="11200" b="1" dirty="0">
                <a:latin typeface="+mj-ea"/>
                <a:ea typeface="+mj-ea"/>
              </a:rPr>
              <a:t>1. Compaction Style</a:t>
            </a:r>
          </a:p>
          <a:p>
            <a:pPr marL="457200" indent="-457200">
              <a:lnSpc>
                <a:spcPct val="120000"/>
              </a:lnSpc>
            </a:pPr>
            <a:r>
              <a:rPr lang="en-US" altLang="ko-Kore-KR" sz="7200" dirty="0">
                <a:latin typeface="+mj-ea"/>
                <a:ea typeface="+mj-ea"/>
              </a:rPr>
              <a:t>Issues in previous experiments &amp; improvements</a:t>
            </a:r>
          </a:p>
          <a:p>
            <a:pPr marL="457200" indent="-457200">
              <a:lnSpc>
                <a:spcPct val="120000"/>
              </a:lnSpc>
            </a:pPr>
            <a:r>
              <a:rPr lang="en-US" altLang="ko-Kore-KR" sz="7200" dirty="0">
                <a:latin typeface="+mj-ea"/>
                <a:ea typeface="+mj-ea"/>
              </a:rPr>
              <a:t>Measurement setup &amp; Hypothesis</a:t>
            </a:r>
          </a:p>
          <a:p>
            <a:pPr marL="457200" indent="-457200">
              <a:lnSpc>
                <a:spcPct val="120000"/>
              </a:lnSpc>
            </a:pPr>
            <a:r>
              <a:rPr lang="en-US" altLang="ko-Kore-KR" sz="7200" dirty="0">
                <a:latin typeface="+mj-ea"/>
                <a:ea typeface="+mj-ea"/>
              </a:rPr>
              <a:t>Result &amp; Analysis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ore-KR" sz="11200" b="1" dirty="0">
                <a:latin typeface="+mj-ea"/>
                <a:ea typeface="+mj-ea"/>
              </a:rPr>
              <a:t> Level 0 File Compaction Trigger</a:t>
            </a:r>
          </a:p>
          <a:p>
            <a:pPr marL="457200" indent="-457200">
              <a:lnSpc>
                <a:spcPct val="120000"/>
              </a:lnSpc>
            </a:pPr>
            <a:r>
              <a:rPr lang="en-US" altLang="ko-Kore-KR" sz="7200" dirty="0">
                <a:latin typeface="+mj-ea"/>
                <a:ea typeface="+mj-ea"/>
              </a:rPr>
              <a:t>Issues in previous experiments &amp; improvements</a:t>
            </a:r>
          </a:p>
          <a:p>
            <a:pPr marL="457200" indent="-457200">
              <a:lnSpc>
                <a:spcPct val="120000"/>
              </a:lnSpc>
            </a:pPr>
            <a:r>
              <a:rPr lang="en-US" altLang="ko-Kore-KR" sz="7200" dirty="0">
                <a:latin typeface="+mj-ea"/>
                <a:ea typeface="+mj-ea"/>
              </a:rPr>
              <a:t>Measurement setup &amp; Hypothesis</a:t>
            </a:r>
          </a:p>
          <a:p>
            <a:pPr marL="457200" indent="-457200">
              <a:lnSpc>
                <a:spcPct val="120000"/>
              </a:lnSpc>
            </a:pPr>
            <a:r>
              <a:rPr lang="en-US" altLang="ko-Kore-KR" sz="7200" dirty="0">
                <a:latin typeface="+mj-ea"/>
                <a:ea typeface="+mj-ea"/>
              </a:rPr>
              <a:t>Result &amp; Analysis</a:t>
            </a: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ore-KR" sz="11200" b="1" dirty="0">
                <a:latin typeface="+mj-ea"/>
                <a:ea typeface="+mj-ea"/>
              </a:rPr>
              <a:t> Write Buffer Size</a:t>
            </a:r>
          </a:p>
          <a:p>
            <a:pPr marL="457200" indent="-457200">
              <a:lnSpc>
                <a:spcPct val="120000"/>
              </a:lnSpc>
            </a:pPr>
            <a:r>
              <a:rPr lang="en-US" altLang="ko-Kore-KR" sz="7200" dirty="0">
                <a:latin typeface="+mj-ea"/>
                <a:ea typeface="+mj-ea"/>
              </a:rPr>
              <a:t>Issues in previous experiments &amp; improvements</a:t>
            </a:r>
          </a:p>
          <a:p>
            <a:pPr marL="457200" indent="-457200">
              <a:lnSpc>
                <a:spcPct val="120000"/>
              </a:lnSpc>
            </a:pPr>
            <a:r>
              <a:rPr lang="en-US" altLang="ko-Kore-KR" sz="7200" dirty="0">
                <a:latin typeface="+mj-ea"/>
                <a:ea typeface="+mj-ea"/>
              </a:rPr>
              <a:t>Measurement setup &amp; Hypothesis</a:t>
            </a:r>
          </a:p>
          <a:p>
            <a:pPr marL="457200" indent="-457200">
              <a:lnSpc>
                <a:spcPct val="120000"/>
              </a:lnSpc>
            </a:pPr>
            <a:r>
              <a:rPr lang="en-US" altLang="ko-Kore-KR" sz="7200" dirty="0">
                <a:latin typeface="+mj-ea"/>
                <a:ea typeface="+mj-ea"/>
              </a:rPr>
              <a:t>Result &amp; Analysis</a:t>
            </a:r>
          </a:p>
          <a:p>
            <a:pPr>
              <a:lnSpc>
                <a:spcPct val="150000"/>
              </a:lnSpc>
            </a:pPr>
            <a:endParaRPr lang="en-US" altLang="ko-Kore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ore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40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C2E1B-D7DF-9E23-A8A2-686E6CFA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32D46-1C22-7B08-1FD8-5FC1F9D6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3 - </a:t>
            </a:r>
            <a:r>
              <a:rPr lang="en-US" altLang="ko-Kore-KR" sz="4000">
                <a:latin typeface="+mj-ea"/>
                <a:ea typeface="+mj-ea"/>
              </a:rPr>
              <a:t>Issues in previous experiments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  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CA265-FFD3-4E42-6C84-32D21021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pic>
        <p:nvPicPr>
          <p:cNvPr id="5" name="Picture 3" descr="A graph of different writing sizes&#10;&#10;AI-generated content may be incorrect.">
            <a:extLst>
              <a:ext uri="{FF2B5EF4-FFF2-40B4-BE49-F238E27FC236}">
                <a16:creationId xmlns:a16="http://schemas.microsoft.com/office/drawing/2014/main" id="{67063C31-01F1-563F-1F2F-449C4B87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291" y="3222391"/>
            <a:ext cx="5352345" cy="3139737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E3D4328B-8D59-D83B-9C55-78D6F1D7B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91" y="3222391"/>
            <a:ext cx="6019800" cy="222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latin typeface="+mj-ea"/>
                <a:ea typeface="+mj-ea"/>
              </a:rPr>
              <a:t>이전 </a:t>
            </a:r>
            <a:r>
              <a:rPr kumimoji="0" lang="en-US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W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rite_buffer_size의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영향 분석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write_buffer_size가</a:t>
            </a:r>
            <a:r>
              <a:rPr kumimoji="0" lang="ko-KR" altLang="ko-K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증가할수록 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ea"/>
                <a:ea typeface="+mj-ea"/>
              </a:rPr>
              <a:t>쓰기 속도가 점차 감소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4MB ~ 16MB 구간에서 가장 안정적인 성능을 보임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16</a:t>
            </a:r>
            <a:r>
              <a:rPr kumimoji="0" lang="ko-KR" altLang="ko-K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MB 이상부터는 성능 저하가 급격히 발생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C58A147-3B47-8C8F-65FE-EB04C9436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91" y="1149061"/>
            <a:ext cx="1592764" cy="55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latin typeface="+mj-ea"/>
                <a:ea typeface="+mj-ea"/>
              </a:rPr>
              <a:t>기존 가설 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2D504-EC55-04A3-114A-4EA2A93A3C61}"/>
              </a:ext>
            </a:extLst>
          </p:cNvPr>
          <p:cNvSpPr txBox="1"/>
          <p:nvPr/>
        </p:nvSpPr>
        <p:spPr>
          <a:xfrm>
            <a:off x="478491" y="1794903"/>
            <a:ext cx="7626741" cy="12852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+mn-ea"/>
              </a:rPr>
              <a:t>값을 증가하면 </a:t>
            </a:r>
            <a:r>
              <a:rPr lang="en-US" altLang="ko-KR">
                <a:latin typeface="+mn-ea"/>
              </a:rPr>
              <a:t>(4MB → 64MB)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+mn-ea"/>
              </a:rPr>
              <a:t> </a:t>
            </a:r>
            <a:r>
              <a:rPr lang="en-US" altLang="ko-KR"/>
              <a:t>Flush </a:t>
            </a:r>
            <a:r>
              <a:rPr lang="ko-KR" altLang="en-US"/>
              <a:t>빈도가 줄어들어 디스크 </a:t>
            </a:r>
            <a:r>
              <a:rPr lang="en-US" altLang="ko-KR"/>
              <a:t>I/O </a:t>
            </a:r>
            <a:r>
              <a:rPr lang="ko-KR" altLang="en-US"/>
              <a:t>감소 → </a:t>
            </a:r>
            <a:r>
              <a:rPr lang="ko-KR" altLang="en-US" b="1"/>
              <a:t>쓰기 성능</a:t>
            </a:r>
            <a:endParaRPr lang="en-US" altLang="ko-KR" b="1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+mn-ea"/>
              </a:rPr>
              <a:t> </a:t>
            </a:r>
            <a:r>
              <a:rPr lang="ko-KR" altLang="en-US"/>
              <a:t>더 많은 데이터를 메모리에서 처리 가능 → </a:t>
            </a:r>
            <a:r>
              <a:rPr lang="ko-KR" altLang="en-US" b="1"/>
              <a:t>읽기 성능</a:t>
            </a:r>
            <a:endParaRPr lang="en-US" altLang="ko-KR" b="1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811F757-661B-E9F0-92D6-5EDAC0AF90A0}"/>
              </a:ext>
            </a:extLst>
          </p:cNvPr>
          <p:cNvCxnSpPr>
            <a:cxnSpLocks/>
          </p:cNvCxnSpPr>
          <p:nvPr/>
        </p:nvCxnSpPr>
        <p:spPr>
          <a:xfrm flipV="1">
            <a:off x="6221048" y="2297146"/>
            <a:ext cx="0" cy="301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36C2EA1-570C-172E-3017-81500BB8B87F}"/>
              </a:ext>
            </a:extLst>
          </p:cNvPr>
          <p:cNvCxnSpPr>
            <a:cxnSpLocks/>
          </p:cNvCxnSpPr>
          <p:nvPr/>
        </p:nvCxnSpPr>
        <p:spPr>
          <a:xfrm flipV="1">
            <a:off x="6316298" y="2678146"/>
            <a:ext cx="0" cy="301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0CA669-DB44-51C9-264A-039C3CCBB98F}"/>
              </a:ext>
            </a:extLst>
          </p:cNvPr>
          <p:cNvSpPr txBox="1"/>
          <p:nvPr/>
        </p:nvSpPr>
        <p:spPr>
          <a:xfrm>
            <a:off x="6938888" y="1863342"/>
            <a:ext cx="502471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/>
              <a:t>for size in 4194304 16777216 67108864 134217728; do </a:t>
            </a:r>
          </a:p>
          <a:p>
            <a:r>
              <a:rPr lang="en-US" altLang="ko-KR" sz="1400"/>
              <a:t>    echo "Testing </a:t>
            </a:r>
            <a:r>
              <a:rPr lang="en-US" altLang="ko-KR" sz="1400" err="1"/>
              <a:t>write_buffer_size</a:t>
            </a:r>
            <a:r>
              <a:rPr lang="en-US" altLang="ko-KR" sz="1400"/>
              <a:t>=$size" </a:t>
            </a:r>
          </a:p>
          <a:p>
            <a:r>
              <a:rPr lang="en-US" altLang="ko-KR" sz="1400"/>
              <a:t>    ./</a:t>
            </a:r>
            <a:r>
              <a:rPr lang="en-US" altLang="ko-KR" sz="1400" err="1"/>
              <a:t>db_bench</a:t>
            </a:r>
            <a:r>
              <a:rPr lang="en-US" altLang="ko-KR" sz="1400"/>
              <a:t> --benchmarks=</a:t>
            </a:r>
            <a:r>
              <a:rPr lang="en-US" altLang="ko-KR" sz="1400" err="1"/>
              <a:t>fillrandom</a:t>
            </a:r>
            <a:r>
              <a:rPr lang="en-US" altLang="ko-KR" sz="1400"/>
              <a:t> --num=1000000 </a:t>
            </a:r>
          </a:p>
          <a:p>
            <a:r>
              <a:rPr lang="en-US" altLang="ko-KR" sz="1400"/>
              <a:t>    --</a:t>
            </a:r>
            <a:r>
              <a:rPr lang="en-US" altLang="ko-KR" sz="1400" err="1"/>
              <a:t>write_buffer_size</a:t>
            </a:r>
            <a:r>
              <a:rPr lang="en-US" altLang="ko-KR" sz="1400"/>
              <a:t>=$size </a:t>
            </a:r>
          </a:p>
          <a:p>
            <a:r>
              <a:rPr lang="en-US" altLang="ko-KR" sz="1400"/>
              <a:t>done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21462-1BE8-C9CF-C468-2CB8561D0997}"/>
              </a:ext>
            </a:extLst>
          </p:cNvPr>
          <p:cNvSpPr txBox="1"/>
          <p:nvPr/>
        </p:nvSpPr>
        <p:spPr>
          <a:xfrm>
            <a:off x="8239086" y="4533985"/>
            <a:ext cx="26148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/>
              <a:t>Compaction </a:t>
            </a:r>
            <a:r>
              <a:rPr lang="ko-KR" altLang="en-US" b="1"/>
              <a:t>비용 증가</a:t>
            </a:r>
          </a:p>
        </p:txBody>
      </p:sp>
    </p:spTree>
    <p:extLst>
      <p:ext uri="{BB962C8B-B14F-4D97-AF65-F5344CB8AC3E}">
        <p14:creationId xmlns:p14="http://schemas.microsoft.com/office/powerpoint/2010/main" val="272832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231B3-ACF7-0639-3C33-95F0348A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8C3238-7104-B88F-F169-0EDCB0C3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41594-4A8B-69DF-21F8-176EF723AD41}"/>
              </a:ext>
            </a:extLst>
          </p:cNvPr>
          <p:cNvSpPr txBox="1"/>
          <p:nvPr/>
        </p:nvSpPr>
        <p:spPr>
          <a:xfrm>
            <a:off x="5991224" y="5042118"/>
            <a:ext cx="6200776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/>
              <a:t>for size in 4194304 16777216 67108864 134217728; do</a:t>
            </a:r>
          </a:p>
          <a:p>
            <a:r>
              <a:rPr lang="en-US" altLang="ko-KR" sz="1400"/>
              <a:t>    echo "Testing </a:t>
            </a:r>
            <a:r>
              <a:rPr lang="en-US" altLang="ko-KR" sz="1400" err="1"/>
              <a:t>write_buffer_size</a:t>
            </a:r>
            <a:r>
              <a:rPr lang="en-US" altLang="ko-KR" sz="1400"/>
              <a:t>=$size with </a:t>
            </a:r>
            <a:r>
              <a:rPr lang="en-US" altLang="ko-KR" sz="1400" err="1"/>
              <a:t>SSTable</a:t>
            </a:r>
            <a:r>
              <a:rPr lang="en-US" altLang="ko-KR" sz="1400"/>
              <a:t>=64MB“</a:t>
            </a:r>
          </a:p>
          <a:p>
            <a:r>
              <a:rPr lang="en-US" altLang="ko-KR" sz="1400"/>
              <a:t>    ./</a:t>
            </a:r>
            <a:r>
              <a:rPr lang="en-US" altLang="ko-KR" sz="1400" err="1"/>
              <a:t>db_bench</a:t>
            </a:r>
            <a:r>
              <a:rPr lang="en-US" altLang="ko-KR" sz="1400"/>
              <a:t> --benchmarks=</a:t>
            </a:r>
            <a:r>
              <a:rPr lang="en-US" altLang="ko-KR" sz="1400" err="1"/>
              <a:t>fillrandom,readrandom</a:t>
            </a:r>
            <a:r>
              <a:rPr lang="en-US" altLang="ko-KR" sz="1400"/>
              <a:t> --num=1000000 </a:t>
            </a:r>
          </a:p>
          <a:p>
            <a:r>
              <a:rPr lang="en-US" altLang="ko-KR" sz="1400"/>
              <a:t>    --</a:t>
            </a:r>
            <a:r>
              <a:rPr lang="en-US" altLang="ko-KR" sz="1400" err="1"/>
              <a:t>write_buffer_size</a:t>
            </a:r>
            <a:r>
              <a:rPr lang="en-US" altLang="ko-KR" sz="1400"/>
              <a:t>=$size </a:t>
            </a:r>
          </a:p>
          <a:p>
            <a:r>
              <a:rPr lang="en-US" altLang="ko-KR" sz="1400"/>
              <a:t>    </a:t>
            </a:r>
            <a:r>
              <a:rPr lang="en-US" altLang="ko-KR" sz="1400">
                <a:highlight>
                  <a:srgbClr val="F3DDDA"/>
                </a:highlight>
              </a:rPr>
              <a:t>--</a:t>
            </a:r>
            <a:r>
              <a:rPr lang="en-US" altLang="ko-KR" sz="1400" err="1">
                <a:highlight>
                  <a:srgbClr val="F3DDDA"/>
                </a:highlight>
              </a:rPr>
              <a:t>target_file_size_base</a:t>
            </a:r>
            <a:r>
              <a:rPr lang="en-US" altLang="ko-KR" sz="1400">
                <a:highlight>
                  <a:srgbClr val="F3DDDA"/>
                </a:highlight>
              </a:rPr>
              <a:t>=67108864</a:t>
            </a:r>
            <a:r>
              <a:rPr lang="en-US" altLang="ko-KR" sz="1400"/>
              <a:t> </a:t>
            </a:r>
          </a:p>
          <a:p>
            <a:r>
              <a:rPr lang="en-US" altLang="ko-KR" sz="1400"/>
              <a:t>    --statistics=1 --histogram=true --</a:t>
            </a:r>
            <a:r>
              <a:rPr lang="en-US" altLang="ko-KR" sz="1400" err="1"/>
              <a:t>stats_interval</a:t>
            </a:r>
            <a:r>
              <a:rPr lang="en-US" altLang="ko-KR" sz="1400"/>
              <a:t>=1000000 </a:t>
            </a:r>
          </a:p>
          <a:p>
            <a:r>
              <a:rPr lang="en-US" altLang="ko-KR" sz="1400"/>
              <a:t>    echo "Finished </a:t>
            </a:r>
            <a:r>
              <a:rPr lang="en-US" altLang="ko-KR" sz="1400" err="1"/>
              <a:t>fillrandom</a:t>
            </a:r>
            <a:r>
              <a:rPr lang="en-US" altLang="ko-KR" sz="1400"/>
              <a:t> and </a:t>
            </a:r>
            <a:r>
              <a:rPr lang="en-US" altLang="ko-KR" sz="1400" err="1"/>
              <a:t>readrandom</a:t>
            </a:r>
            <a:r>
              <a:rPr lang="en-US" altLang="ko-KR" sz="1400"/>
              <a:t> for </a:t>
            </a:r>
            <a:r>
              <a:rPr lang="en-US" altLang="ko-KR" sz="1400" err="1"/>
              <a:t>write_buffer_size</a:t>
            </a:r>
            <a:r>
              <a:rPr lang="en-US" altLang="ko-KR" sz="1400"/>
              <a:t>=$size" </a:t>
            </a:r>
          </a:p>
          <a:p>
            <a:r>
              <a:rPr lang="en-US" altLang="ko-KR" sz="1400"/>
              <a:t>done</a:t>
            </a:r>
            <a:endParaRPr lang="ko-KR" altLang="en-US" sz="140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ADB747-CFC9-4B7B-3325-E7B7D74C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b="1">
                <a:latin typeface="맑은 고딕" panose="020B0503020000020004" pitchFamily="34" charset="-127"/>
                <a:cs typeface="Tahoma" panose="020B0604030504040204" pitchFamily="34" charset="0"/>
              </a:rPr>
              <a:t>Experiment 3</a:t>
            </a:r>
            <a:r>
              <a:rPr kumimoji="1" lang="en-US" altLang="ko-KR"/>
              <a:t> – Improvement</a:t>
            </a:r>
            <a:endParaRPr lang="ko-KR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DDFB47A-A012-37FD-3BF0-8CA7DBC02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68" y="1315113"/>
            <a:ext cx="7705557" cy="396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1️⃣ </a:t>
            </a:r>
            <a:r>
              <a:rPr kumimoji="0" lang="ko-KR" altLang="ko-KR" sz="20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write_buffer_size와</a:t>
            </a: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ko-KR" altLang="ko-KR" sz="20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target_file_size_base</a:t>
            </a: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조합 변경</a:t>
            </a:r>
            <a:endParaRPr kumimoji="0" lang="en-US" altLang="ko-KR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b="1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현재 문제</a:t>
            </a:r>
            <a:br>
              <a:rPr lang="en-US" altLang="ko-KR">
                <a:latin typeface="+mj-lt"/>
              </a:rPr>
            </a:br>
            <a:r>
              <a:rPr lang="en-US" altLang="ko-KR" err="1"/>
              <a:t>MemTable</a:t>
            </a:r>
            <a:r>
              <a:rPr lang="en-US" altLang="ko-KR"/>
              <a:t> </a:t>
            </a:r>
            <a:r>
              <a:rPr lang="ko-KR" altLang="en-US"/>
              <a:t>사이즈가 커짐에</a:t>
            </a:r>
            <a:r>
              <a:rPr lang="en-US" altLang="ko-KR"/>
              <a:t> </a:t>
            </a:r>
            <a:r>
              <a:rPr lang="ko-KR" altLang="en-US"/>
              <a:t>따라 쓰기 성능 저하</a:t>
            </a:r>
            <a:r>
              <a:rPr lang="en-US" altLang="ko-KR"/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변경 실험</a:t>
            </a:r>
            <a:br>
              <a:rPr lang="en-US" altLang="ko-KR">
                <a:latin typeface="+mj-lt"/>
              </a:rPr>
            </a:b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target_file_size_base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값을 다양한 크기로 설정하여 진행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4MB, 16MB, 64MB, 128MB, 256MB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ko-KR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예상 결과</a:t>
            </a:r>
            <a:br>
              <a:rPr lang="en-US" altLang="ko-KR">
                <a:latin typeface="+mj-lt"/>
              </a:rPr>
            </a:br>
            <a:r>
              <a:rPr lang="en-US" altLang="ko-KR" err="1"/>
              <a:t>SSTable</a:t>
            </a:r>
            <a:r>
              <a:rPr lang="en-US" altLang="ko-KR"/>
              <a:t> </a:t>
            </a:r>
            <a:r>
              <a:rPr lang="ko-KR" altLang="en-US"/>
              <a:t>크기를 늘리면 </a:t>
            </a:r>
            <a:r>
              <a:rPr lang="en-US" altLang="ko-KR"/>
              <a:t>compaction </a:t>
            </a:r>
            <a:r>
              <a:rPr lang="ko-KR" altLang="en-US"/>
              <a:t>횟수가 줄어들어</a:t>
            </a:r>
            <a:br>
              <a:rPr lang="en-US" altLang="ko-KR"/>
            </a:br>
            <a:r>
              <a:rPr lang="en-US" altLang="ko-KR"/>
              <a:t>compaction </a:t>
            </a:r>
            <a:r>
              <a:rPr lang="ko-KR" altLang="en-US"/>
              <a:t>비용이 감소할 것으로 예상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708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C3084-E99C-51FE-C501-5596B4C57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21E2B-31D1-905D-8FA6-4E35B1C8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 – </a:t>
            </a:r>
            <a:r>
              <a:rPr kumimoji="1" lang="en-US" altLang="ko-KR" sz="4000" b="1" err="1">
                <a:latin typeface="맑은 고딕" panose="020B0503020000020004" pitchFamily="34" charset="-127"/>
                <a:cs typeface="Tahoma" panose="020B0604030504040204" pitchFamily="34" charset="0"/>
              </a:rPr>
              <a:t>SSTable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 siz</a:t>
            </a:r>
            <a:r>
              <a:rPr kumimoji="1" lang="en-US" altLang="ko-KR"/>
              <a:t>e 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9B05F7-E277-B973-E039-6AB4866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88EAFB-177A-B704-903F-AE63EF28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91" y="307712"/>
            <a:ext cx="4105276" cy="31212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11EF21-6E5C-9974-7F43-655BDCB1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04"/>
          <a:stretch/>
        </p:blipFill>
        <p:spPr>
          <a:xfrm>
            <a:off x="7565091" y="3516509"/>
            <a:ext cx="4286250" cy="3019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44EC86-AC7C-D371-2CF3-FF6D9E800D31}"/>
              </a:ext>
            </a:extLst>
          </p:cNvPr>
          <p:cNvSpPr txBox="1"/>
          <p:nvPr/>
        </p:nvSpPr>
        <p:spPr>
          <a:xfrm>
            <a:off x="521633" y="1590058"/>
            <a:ext cx="619601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err="1">
                <a:effectLst/>
              </a:rPr>
              <a:t>Fillrandom</a:t>
            </a:r>
            <a:r>
              <a:rPr lang="en-US" altLang="ko-KR" b="1">
                <a:effectLst/>
              </a:rPr>
              <a:t> (</a:t>
            </a:r>
            <a:r>
              <a:rPr lang="ko-KR" altLang="en-US" b="1">
                <a:effectLst/>
              </a:rPr>
              <a:t>쓰기 성능</a:t>
            </a:r>
            <a:r>
              <a:rPr lang="en-US" altLang="ko-KR" b="1">
                <a:effectLst/>
              </a:rPr>
              <a:t>) </a:t>
            </a:r>
            <a:r>
              <a:rPr lang="ko-KR" altLang="en-US" b="1">
                <a:effectLst/>
              </a:rPr>
              <a:t>비교</a:t>
            </a:r>
            <a:endParaRPr lang="en-US" altLang="ko-KR" b="1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err="1"/>
              <a:t>Memtable</a:t>
            </a:r>
            <a:r>
              <a:rPr lang="ko-KR" altLang="en-US"/>
              <a:t>이 작을수록</a:t>
            </a:r>
            <a:r>
              <a:rPr lang="en-US" altLang="ko-KR"/>
              <a:t>(4MB, 16MB) </a:t>
            </a:r>
            <a:r>
              <a:rPr lang="ko-KR" altLang="en-US"/>
              <a:t>쓰기 성능이 향상됨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256MB </a:t>
            </a:r>
            <a:r>
              <a:rPr lang="en-US" altLang="ko-KR" err="1"/>
              <a:t>SSTable</a:t>
            </a:r>
            <a:r>
              <a:rPr lang="ko-KR" altLang="en-US"/>
              <a:t>에서는 성능이 향상됨</a:t>
            </a: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93309E40-4766-1068-46C8-1F803396A053}"/>
              </a:ext>
            </a:extLst>
          </p:cNvPr>
          <p:cNvSpPr/>
          <p:nvPr/>
        </p:nvSpPr>
        <p:spPr>
          <a:xfrm>
            <a:off x="10391775" y="467498"/>
            <a:ext cx="619125" cy="1343025"/>
          </a:xfrm>
          <a:prstGeom prst="frame">
            <a:avLst>
              <a:gd name="adj1" fmla="val 7167"/>
            </a:avLst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408D7-3A7E-0622-605D-AA1B42C0FE60}"/>
              </a:ext>
            </a:extLst>
          </p:cNvPr>
          <p:cNvSpPr txBox="1"/>
          <p:nvPr/>
        </p:nvSpPr>
        <p:spPr>
          <a:xfrm>
            <a:off x="521633" y="3487934"/>
            <a:ext cx="619601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effectLst/>
              </a:rPr>
              <a:t>2. </a:t>
            </a:r>
            <a:r>
              <a:rPr lang="en-US" altLang="ko-KR" b="1" err="1">
                <a:effectLst/>
              </a:rPr>
              <a:t>Readrandom</a:t>
            </a:r>
            <a:r>
              <a:rPr lang="en-US" altLang="ko-KR" b="1">
                <a:effectLst/>
              </a:rPr>
              <a:t> (</a:t>
            </a:r>
            <a:r>
              <a:rPr lang="ko-KR" altLang="en-US" b="1">
                <a:effectLst/>
              </a:rPr>
              <a:t>읽기 성능</a:t>
            </a:r>
            <a:r>
              <a:rPr lang="en-US" altLang="ko-KR" b="1">
                <a:effectLst/>
              </a:rPr>
              <a:t>) </a:t>
            </a:r>
            <a:r>
              <a:rPr lang="ko-KR" altLang="en-US" b="1">
                <a:effectLst/>
              </a:rPr>
              <a:t>비교</a:t>
            </a:r>
            <a:endParaRPr lang="en-US" altLang="ko-KR" b="1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err="1"/>
              <a:t>Memtable</a:t>
            </a:r>
            <a:r>
              <a:rPr lang="ko-KR" altLang="en-US"/>
              <a:t>이 클 때</a:t>
            </a:r>
            <a:r>
              <a:rPr lang="en-US" altLang="ko-KR"/>
              <a:t>(128MB) </a:t>
            </a:r>
            <a:r>
              <a:rPr lang="ko-KR" altLang="en-US"/>
              <a:t>읽기 성능이 좋음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256MB</a:t>
            </a:r>
            <a:r>
              <a:rPr lang="ko-KR" altLang="en-US"/>
              <a:t>에서 전반적으로 가장 빠름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7A318AD2-6F5E-E415-FDF0-58B7951C0426}"/>
              </a:ext>
            </a:extLst>
          </p:cNvPr>
          <p:cNvSpPr/>
          <p:nvPr/>
        </p:nvSpPr>
        <p:spPr>
          <a:xfrm rot="5400000">
            <a:off x="9199396" y="4204797"/>
            <a:ext cx="689306" cy="3448050"/>
          </a:xfrm>
          <a:prstGeom prst="frame">
            <a:avLst>
              <a:gd name="adj1" fmla="val 7167"/>
            </a:avLst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13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42F7D-3341-D70F-B15F-06E0AFAA1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2AFDE5-39FE-E19C-C676-C91592DF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8C91C94-6C74-D63C-04B4-C3E1D27F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 – </a:t>
            </a:r>
            <a:r>
              <a:rPr kumimoji="1" lang="en-US" altLang="ko-KR" sz="4000" b="1" err="1">
                <a:latin typeface="맑은 고딕" panose="020B0503020000020004" pitchFamily="34" charset="-127"/>
                <a:cs typeface="Tahoma" panose="020B0604030504040204" pitchFamily="34" charset="0"/>
              </a:rPr>
              <a:t>SSTable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 siz</a:t>
            </a:r>
            <a:r>
              <a:rPr kumimoji="1" lang="en-US" altLang="ko-KR"/>
              <a:t>e 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6E7C77-2517-8E8F-AE83-18BD206C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435"/>
          <a:stretch/>
        </p:blipFill>
        <p:spPr>
          <a:xfrm>
            <a:off x="8060843" y="207451"/>
            <a:ext cx="3702758" cy="3146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A2971-D7CF-B90D-9760-5B386A1B6748}"/>
              </a:ext>
            </a:extLst>
          </p:cNvPr>
          <p:cNvSpPr txBox="1"/>
          <p:nvPr/>
        </p:nvSpPr>
        <p:spPr>
          <a:xfrm>
            <a:off x="428399" y="1128769"/>
            <a:ext cx="7943683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effectLst/>
              </a:rPr>
              <a:t>3. L0/L1 Hit </a:t>
            </a:r>
            <a:r>
              <a:rPr lang="ko-KR" altLang="en-US" b="1">
                <a:effectLst/>
              </a:rPr>
              <a:t>비교</a:t>
            </a:r>
            <a:endParaRPr lang="en-US" altLang="ko-KR" b="1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err="1"/>
              <a:t>Memtable</a:t>
            </a:r>
            <a:r>
              <a:rPr lang="en-US" altLang="ko-KR"/>
              <a:t> </a:t>
            </a:r>
            <a:r>
              <a:rPr lang="en-US" altLang="ko-KR">
                <a:effectLst/>
              </a:rPr>
              <a:t>(4MB, 16MB) : L0 </a:t>
            </a:r>
            <a:r>
              <a:rPr lang="ko-KR" altLang="en-US">
                <a:effectLst/>
              </a:rPr>
              <a:t>히트율이 </a:t>
            </a:r>
            <a:r>
              <a:rPr lang="ko-KR" altLang="en-US"/>
              <a:t>낮고</a:t>
            </a:r>
            <a:r>
              <a:rPr lang="en-US" altLang="ko-KR"/>
              <a:t>, L1 </a:t>
            </a:r>
            <a:r>
              <a:rPr lang="ko-KR" altLang="en-US"/>
              <a:t>히트율이 높음</a:t>
            </a:r>
            <a:br>
              <a:rPr lang="en-US" altLang="ko-KR"/>
            </a:br>
            <a:r>
              <a:rPr lang="ko-KR" altLang="en-US">
                <a:effectLst/>
              </a:rPr>
              <a:t>→ 데이터가 메모리에 오래 남지 않고 빠르게 </a:t>
            </a:r>
            <a:r>
              <a:rPr lang="en-US" altLang="ko-KR">
                <a:effectLst/>
              </a:rPr>
              <a:t>L1</a:t>
            </a:r>
            <a:r>
              <a:rPr lang="ko-KR" altLang="en-US">
                <a:effectLst/>
              </a:rPr>
              <a:t>으로 </a:t>
            </a:r>
            <a:r>
              <a:rPr lang="ko-KR" altLang="en-US" err="1">
                <a:effectLst/>
              </a:rPr>
              <a:t>넘어감</a:t>
            </a:r>
            <a:endParaRPr lang="en-US" altLang="ko-KR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err="1"/>
              <a:t>Memtable</a:t>
            </a:r>
            <a:r>
              <a:rPr lang="en-US" altLang="ko-KR"/>
              <a:t> </a:t>
            </a:r>
            <a:r>
              <a:rPr lang="en-US" altLang="ko-KR">
                <a:effectLst/>
              </a:rPr>
              <a:t>(64MB, 128MB) : L0 </a:t>
            </a:r>
            <a:r>
              <a:rPr lang="ko-KR" altLang="en-US">
                <a:effectLst/>
              </a:rPr>
              <a:t>히트율이 크게 증가</a:t>
            </a:r>
            <a:r>
              <a:rPr lang="en-US" altLang="ko-KR">
                <a:effectLst/>
              </a:rPr>
              <a:t>, L1 </a:t>
            </a:r>
            <a:r>
              <a:rPr lang="ko-KR" altLang="en-US">
                <a:effectLst/>
              </a:rPr>
              <a:t>히트율은 </a:t>
            </a:r>
            <a:r>
              <a:rPr lang="en-US" altLang="ko-KR">
                <a:effectLst/>
              </a:rPr>
              <a:t>0 </a:t>
            </a:r>
            <a:br>
              <a:rPr lang="en-US" altLang="ko-KR">
                <a:effectLst/>
              </a:rPr>
            </a:br>
            <a:r>
              <a:rPr lang="en-US" altLang="ko-KR">
                <a:effectLst/>
              </a:rPr>
              <a:t>→ </a:t>
            </a:r>
            <a:r>
              <a:rPr lang="ko-KR" altLang="en-US">
                <a:effectLst/>
              </a:rPr>
              <a:t>대부분의 데이터가 </a:t>
            </a:r>
            <a:r>
              <a:rPr lang="en-US" altLang="ko-KR">
                <a:effectLst/>
              </a:rPr>
              <a:t>L0</a:t>
            </a:r>
            <a:r>
              <a:rPr lang="ko-KR" altLang="en-US">
                <a:effectLst/>
              </a:rPr>
              <a:t>에서 처리되고</a:t>
            </a:r>
            <a:r>
              <a:rPr lang="en-US" altLang="ko-KR">
                <a:effectLst/>
              </a:rPr>
              <a:t>, L1</a:t>
            </a:r>
            <a:r>
              <a:rPr lang="ko-KR" altLang="en-US">
                <a:effectLst/>
              </a:rPr>
              <a:t>까지 넘어가지 않음</a:t>
            </a:r>
            <a:r>
              <a:rPr lang="en-US" altLang="ko-KR">
                <a:effectLst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889C9E-67D2-4F10-6537-C0DDA7EA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17"/>
          <a:stretch/>
        </p:blipFill>
        <p:spPr>
          <a:xfrm>
            <a:off x="7984643" y="3429000"/>
            <a:ext cx="3702758" cy="3151643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EFBC96A7-9E1D-9F16-F660-E7B7C83AB492}"/>
              </a:ext>
            </a:extLst>
          </p:cNvPr>
          <p:cNvSpPr/>
          <p:nvPr/>
        </p:nvSpPr>
        <p:spPr>
          <a:xfrm>
            <a:off x="8296276" y="4933950"/>
            <a:ext cx="2705100" cy="1400175"/>
          </a:xfrm>
          <a:prstGeom prst="frame">
            <a:avLst>
              <a:gd name="adj1" fmla="val 4088"/>
            </a:avLst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0BA0A-EBAF-86F9-131D-8AC7F942A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70CF03-B974-463E-7F8E-E0E32972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A3327F7-82F6-832F-53B7-B9EFEB3A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 – </a:t>
            </a:r>
            <a:r>
              <a:rPr kumimoji="1" lang="en-US" altLang="ko-KR" sz="4000" b="1" err="1">
                <a:latin typeface="맑은 고딕" panose="020B0503020000020004" pitchFamily="34" charset="-127"/>
                <a:cs typeface="Tahoma" panose="020B0604030504040204" pitchFamily="34" charset="0"/>
              </a:rPr>
              <a:t>SSTable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 siz</a:t>
            </a:r>
            <a:r>
              <a:rPr kumimoji="1" lang="en-US" altLang="ko-KR"/>
              <a:t>e 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880CD6-7662-9F64-6249-D75F47CB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435"/>
          <a:stretch/>
        </p:blipFill>
        <p:spPr>
          <a:xfrm>
            <a:off x="8060843" y="207451"/>
            <a:ext cx="3702758" cy="31464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298E6C-6505-7CB5-8FAB-86B6B5BC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17"/>
          <a:stretch/>
        </p:blipFill>
        <p:spPr>
          <a:xfrm>
            <a:off x="7984643" y="3429000"/>
            <a:ext cx="3702758" cy="315164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F951CDD-F171-7CAF-7DA6-156DA0E44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51" y="3717201"/>
            <a:ext cx="7044049" cy="2116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>
                <a:latin typeface="+mj-ea"/>
                <a:ea typeface="+mj-ea"/>
              </a:rPr>
              <a:t>원인 분석</a:t>
            </a:r>
            <a:endParaRPr kumimoji="0" lang="en-US" altLang="ko-KR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write_buffer_size가</a:t>
            </a:r>
            <a:r>
              <a:rPr kumimoji="0" lang="ko-KR" altLang="ko-K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클수록 </a:t>
            </a:r>
            <a:r>
              <a:rPr kumimoji="0" lang="ko-KR" altLang="ko-KR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Memtable이</a:t>
            </a:r>
            <a:r>
              <a:rPr kumimoji="0" lang="ko-KR" altLang="ko-K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오래 유지되기 때문에 한 번에 많은 데이터를 L0으로 </a:t>
            </a:r>
            <a:r>
              <a:rPr kumimoji="0" lang="en-US" altLang="ko-KR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flush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함</a:t>
            </a:r>
            <a:endParaRPr kumimoji="0" lang="ko-KR" altLang="ko-KR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</a:rPr>
              <a:t>L0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 err="1">
                <a:latin typeface="+mj-ea"/>
                <a:ea typeface="+mj-ea"/>
              </a:rPr>
              <a:t>SSTable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수가 제한을 초과하면 새로운 </a:t>
            </a:r>
            <a:r>
              <a:rPr lang="en-US" altLang="ko-KR">
                <a:latin typeface="+mj-ea"/>
                <a:ea typeface="+mj-ea"/>
              </a:rPr>
              <a:t>Write </a:t>
            </a:r>
            <a:r>
              <a:rPr lang="ko-KR" altLang="en-US">
                <a:latin typeface="+mj-ea"/>
                <a:ea typeface="+mj-ea"/>
              </a:rPr>
              <a:t>요청이 일시적으로 차단</a:t>
            </a:r>
            <a:r>
              <a:rPr lang="en-US" altLang="ko-KR">
                <a:latin typeface="+mj-ea"/>
                <a:ea typeface="+mj-ea"/>
              </a:rPr>
              <a:t>(Stall)</a:t>
            </a:r>
            <a:r>
              <a:rPr kumimoji="0" lang="ko-KR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가능성</a:t>
            </a:r>
            <a:endParaRPr kumimoji="0" lang="ko-KR" altLang="ko-KR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E126B-F83B-8F0A-762B-61DB7C9B860A}"/>
              </a:ext>
            </a:extLst>
          </p:cNvPr>
          <p:cNvSpPr txBox="1"/>
          <p:nvPr/>
        </p:nvSpPr>
        <p:spPr>
          <a:xfrm>
            <a:off x="428399" y="1128769"/>
            <a:ext cx="7943683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effectLst/>
              </a:rPr>
              <a:t>3. L0/L1 Hit </a:t>
            </a:r>
            <a:r>
              <a:rPr lang="ko-KR" altLang="en-US" b="1">
                <a:effectLst/>
              </a:rPr>
              <a:t>비교</a:t>
            </a:r>
            <a:endParaRPr lang="en-US" altLang="ko-KR" b="1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err="1"/>
              <a:t>Memtable</a:t>
            </a:r>
            <a:r>
              <a:rPr lang="en-US" altLang="ko-KR">
                <a:effectLst/>
              </a:rPr>
              <a:t> (4MB, 16MB) : L0 </a:t>
            </a:r>
            <a:r>
              <a:rPr lang="ko-KR" altLang="en-US">
                <a:effectLst/>
              </a:rPr>
              <a:t>히트율이 </a:t>
            </a:r>
            <a:r>
              <a:rPr lang="ko-KR" altLang="en-US"/>
              <a:t>낮고</a:t>
            </a:r>
            <a:r>
              <a:rPr lang="en-US" altLang="ko-KR"/>
              <a:t>, L1 </a:t>
            </a:r>
            <a:r>
              <a:rPr lang="ko-KR" altLang="en-US"/>
              <a:t>히트율이 높음</a:t>
            </a:r>
            <a:br>
              <a:rPr lang="en-US" altLang="ko-KR"/>
            </a:br>
            <a:r>
              <a:rPr lang="ko-KR" altLang="en-US">
                <a:effectLst/>
              </a:rPr>
              <a:t>→ 데이터가 메모리에 오래 남지 않고 빠르게 </a:t>
            </a:r>
            <a:r>
              <a:rPr lang="en-US" altLang="ko-KR">
                <a:effectLst/>
              </a:rPr>
              <a:t>L1</a:t>
            </a:r>
            <a:r>
              <a:rPr lang="ko-KR" altLang="en-US">
                <a:effectLst/>
              </a:rPr>
              <a:t>으로 </a:t>
            </a:r>
            <a:r>
              <a:rPr lang="ko-KR" altLang="en-US" err="1">
                <a:effectLst/>
              </a:rPr>
              <a:t>넘어감</a:t>
            </a:r>
            <a:endParaRPr lang="en-US" altLang="ko-KR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err="1"/>
              <a:t>Memtable</a:t>
            </a:r>
            <a:r>
              <a:rPr lang="en-US" altLang="ko-KR"/>
              <a:t> </a:t>
            </a:r>
            <a:r>
              <a:rPr lang="en-US" altLang="ko-KR">
                <a:effectLst/>
              </a:rPr>
              <a:t>(64MB, 128MB) : L0 </a:t>
            </a:r>
            <a:r>
              <a:rPr lang="ko-KR" altLang="en-US">
                <a:effectLst/>
              </a:rPr>
              <a:t>히트율이 크게 증가</a:t>
            </a:r>
            <a:r>
              <a:rPr lang="en-US" altLang="ko-KR">
                <a:effectLst/>
              </a:rPr>
              <a:t>, L1 </a:t>
            </a:r>
            <a:r>
              <a:rPr lang="ko-KR" altLang="en-US">
                <a:effectLst/>
              </a:rPr>
              <a:t>히트율은 </a:t>
            </a:r>
            <a:r>
              <a:rPr lang="en-US" altLang="ko-KR">
                <a:effectLst/>
              </a:rPr>
              <a:t>0 </a:t>
            </a:r>
            <a:br>
              <a:rPr lang="en-US" altLang="ko-KR">
                <a:effectLst/>
              </a:rPr>
            </a:br>
            <a:r>
              <a:rPr lang="en-US" altLang="ko-KR">
                <a:effectLst/>
              </a:rPr>
              <a:t>→ </a:t>
            </a:r>
            <a:r>
              <a:rPr lang="ko-KR" altLang="en-US">
                <a:effectLst/>
              </a:rPr>
              <a:t>대부분의 데이터가 </a:t>
            </a:r>
            <a:r>
              <a:rPr lang="en-US" altLang="ko-KR">
                <a:effectLst/>
              </a:rPr>
              <a:t>L0</a:t>
            </a:r>
            <a:r>
              <a:rPr lang="ko-KR" altLang="en-US">
                <a:effectLst/>
              </a:rPr>
              <a:t>에서 처리되고</a:t>
            </a:r>
            <a:r>
              <a:rPr lang="en-US" altLang="ko-KR">
                <a:effectLst/>
              </a:rPr>
              <a:t>, L1</a:t>
            </a:r>
            <a:r>
              <a:rPr lang="ko-KR" altLang="en-US">
                <a:effectLst/>
              </a:rPr>
              <a:t>까지 넘어가지 않음</a:t>
            </a:r>
            <a:r>
              <a:rPr lang="en-US" altLang="ko-KR">
                <a:effectLst/>
              </a:rPr>
              <a:t>.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75E83D31-E32D-2DB1-4AD7-BFBA8012ED8A}"/>
              </a:ext>
            </a:extLst>
          </p:cNvPr>
          <p:cNvSpPr/>
          <p:nvPr/>
        </p:nvSpPr>
        <p:spPr>
          <a:xfrm>
            <a:off x="8296276" y="4933950"/>
            <a:ext cx="2705100" cy="1400175"/>
          </a:xfrm>
          <a:prstGeom prst="frame">
            <a:avLst>
              <a:gd name="adj1" fmla="val 4088"/>
            </a:avLst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16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2467-44E5-BCB3-C694-0AACF9062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0B887-7B1E-BF63-BAAA-19515816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 – </a:t>
            </a:r>
            <a:r>
              <a:rPr kumimoji="1" lang="en-US" altLang="ko-KR"/>
              <a:t>level0_file_num_trigger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D38199-EE10-DC5F-315A-413037A4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3CF7DE5-31CE-86ED-6BC1-AA736C724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93" y="1339435"/>
            <a:ext cx="10496382" cy="3133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</a:t>
            </a:r>
            <a:r>
              <a:rPr kumimoji="0" lang="en-US" altLang="ko-KR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target_file_size_base</a:t>
            </a: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와 level0_file_num_trigger 조합 변경</a:t>
            </a:r>
            <a:endParaRPr kumimoji="0" lang="en-US" altLang="ko-KR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문제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 err="1">
                <a:latin typeface="Arial" panose="020B0604020202020204" pitchFamily="34" charset="0"/>
              </a:rPr>
              <a:t>memtable</a:t>
            </a:r>
            <a:r>
              <a:rPr lang="ko-KR" altLang="en-US">
                <a:latin typeface="Arial" panose="020B0604020202020204" pitchFamily="34" charset="0"/>
              </a:rPr>
              <a:t>의 크기가 증가할 때</a:t>
            </a:r>
            <a:r>
              <a:rPr lang="en-US" altLang="ko-KR">
                <a:latin typeface="Arial" panose="020B0604020202020204" pitchFamily="34" charset="0"/>
              </a:rPr>
              <a:t>,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대부분의 데이터가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L0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 처리되고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L1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까지 넘어가지 않음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변경 실험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level0_file_num_compaction_trigger=2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로 조정하여 L0에서 더 자주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compaction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발생하도록 변경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예상 결과</a:t>
            </a:r>
            <a:br>
              <a:rPr kumimoji="0" lang="en-US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L0 파일이 적절한 시점에서 정리되면서 L1 이하 레벨로 더 빠르게 이동하여 읽기 성능 개선</a:t>
            </a:r>
            <a:endParaRPr lang="en-US" altLang="ko-KR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AB1C0-8880-47EA-2A72-4B4C5F9B0BAB}"/>
              </a:ext>
            </a:extLst>
          </p:cNvPr>
          <p:cNvSpPr txBox="1"/>
          <p:nvPr/>
        </p:nvSpPr>
        <p:spPr>
          <a:xfrm>
            <a:off x="716755" y="4773863"/>
            <a:ext cx="8865395" cy="871585"/>
          </a:xfrm>
          <a:prstGeom prst="rect">
            <a:avLst/>
          </a:prstGeom>
          <a:noFill/>
          <a:ln>
            <a:solidFill>
              <a:srgbClr val="0B2D86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L0이 빠르게 쌓이는지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그리고 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Compaction이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원활하게 이루어지는지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확인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특히 L0 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Hit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증가와 L1 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Hit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 현상이 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Stall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때문인지 체크하는 </a:t>
            </a:r>
            <a:r>
              <a:rPr kumimoji="0" lang="ko-KR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것 중점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6D8E0-9D54-604A-F825-B24DF73CB24C}"/>
              </a:ext>
            </a:extLst>
          </p:cNvPr>
          <p:cNvSpPr txBox="1"/>
          <p:nvPr/>
        </p:nvSpPr>
        <p:spPr>
          <a:xfrm>
            <a:off x="6096000" y="4502902"/>
            <a:ext cx="591502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for size in 4194304 16777216 67108864 134217728; do </a:t>
            </a:r>
          </a:p>
          <a:p>
            <a:r>
              <a:rPr lang="en-US" altLang="ko-KR" sz="1400" dirty="0"/>
              <a:t>    ./</a:t>
            </a:r>
            <a:r>
              <a:rPr lang="en-US" altLang="ko-KR" sz="1400" dirty="0" err="1"/>
              <a:t>db_bench</a:t>
            </a:r>
            <a:r>
              <a:rPr lang="en-US" altLang="ko-KR" sz="1400" dirty="0"/>
              <a:t> --benchmarks=</a:t>
            </a:r>
            <a:r>
              <a:rPr lang="en-US" altLang="ko-KR" sz="1400" dirty="0" err="1"/>
              <a:t>fillrandom,readrandom</a:t>
            </a:r>
            <a:r>
              <a:rPr lang="en-US" altLang="ko-KR" sz="1400" dirty="0"/>
              <a:t> --num=1000000 </a:t>
            </a:r>
          </a:p>
          <a:p>
            <a:r>
              <a:rPr lang="en-US" altLang="ko-KR" sz="1400" dirty="0"/>
              <a:t>      --</a:t>
            </a:r>
            <a:r>
              <a:rPr lang="en-US" altLang="ko-KR" sz="1400" dirty="0" err="1"/>
              <a:t>write_buffer_size</a:t>
            </a:r>
            <a:r>
              <a:rPr lang="en-US" altLang="ko-KR" sz="1400" dirty="0"/>
              <a:t>=$size </a:t>
            </a:r>
          </a:p>
          <a:p>
            <a:r>
              <a:rPr lang="en-US" altLang="ko-KR" sz="1400" dirty="0"/>
              <a:t>      --</a:t>
            </a:r>
            <a:r>
              <a:rPr lang="en-US" altLang="ko-KR" sz="1400" dirty="0" err="1"/>
              <a:t>target_file_size_base</a:t>
            </a:r>
            <a:r>
              <a:rPr lang="en-US" altLang="ko-KR" sz="1400" dirty="0"/>
              <a:t>=67108864 </a:t>
            </a:r>
          </a:p>
          <a:p>
            <a:r>
              <a:rPr lang="en-US" altLang="ko-KR" sz="1400" dirty="0"/>
              <a:t>      --level0_file_num_compaction_trigger=2 </a:t>
            </a:r>
          </a:p>
          <a:p>
            <a:r>
              <a:rPr lang="en-US" altLang="ko-KR" sz="1400" dirty="0"/>
              <a:t>      --statistics=1 </a:t>
            </a:r>
          </a:p>
          <a:p>
            <a:r>
              <a:rPr lang="en-US" altLang="ko-KR" sz="1400" dirty="0"/>
              <a:t>      --</a:t>
            </a:r>
            <a:r>
              <a:rPr lang="en-US" altLang="ko-KR" sz="1400" dirty="0" err="1"/>
              <a:t>stats_per_interval</a:t>
            </a:r>
            <a:r>
              <a:rPr lang="en-US" altLang="ko-KR" sz="1400" dirty="0"/>
              <a:t>=1 </a:t>
            </a:r>
          </a:p>
          <a:p>
            <a:r>
              <a:rPr lang="en-US" altLang="ko-KR" sz="1400" dirty="0"/>
              <a:t>      --</a:t>
            </a:r>
            <a:r>
              <a:rPr lang="en-US" altLang="ko-KR" sz="1400" dirty="0" err="1"/>
              <a:t>report_bg_io_stats</a:t>
            </a:r>
            <a:r>
              <a:rPr lang="en-US" altLang="ko-KR" sz="1400" dirty="0"/>
              <a:t>=true </a:t>
            </a:r>
          </a:p>
          <a:p>
            <a:r>
              <a:rPr lang="en-US" altLang="ko-KR" sz="1400" dirty="0"/>
              <a:t>done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943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8159-4608-87E6-C2E0-22CA39CA0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4CBE9FE-9A3D-675F-F40B-C4911E72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78" y="1517834"/>
            <a:ext cx="9482793" cy="203683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036D59-7894-496B-C653-49331B83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7F8473B-4D03-2FAA-C75A-FBCA34F6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 – </a:t>
            </a:r>
            <a:r>
              <a:rPr kumimoji="1" lang="en-US" altLang="ko-KR"/>
              <a:t>level0_file_num_trigger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40FBAD-223D-446A-237E-D296007E3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8" y="4055379"/>
            <a:ext cx="6992326" cy="2010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0A2FCB-65F6-68DF-AD4D-504AF72D90F6}"/>
              </a:ext>
            </a:extLst>
          </p:cNvPr>
          <p:cNvSpPr txBox="1"/>
          <p:nvPr/>
        </p:nvSpPr>
        <p:spPr>
          <a:xfrm>
            <a:off x="400108" y="1108311"/>
            <a:ext cx="41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SST</a:t>
            </a:r>
            <a:r>
              <a:rPr lang="ko-KR" altLang="en-US"/>
              <a:t> </a:t>
            </a:r>
            <a:r>
              <a:rPr lang="en-US" altLang="ko-KR"/>
              <a:t>64MB</a:t>
            </a:r>
            <a:r>
              <a:rPr lang="ko-KR" altLang="en-US"/>
              <a:t> </a:t>
            </a:r>
            <a:r>
              <a:rPr lang="en-US" altLang="ko-KR"/>
              <a:t>level0_trigger=2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2A2BD-CBD1-9387-B8A3-B03507575F9E}"/>
              </a:ext>
            </a:extLst>
          </p:cNvPr>
          <p:cNvSpPr txBox="1"/>
          <p:nvPr/>
        </p:nvSpPr>
        <p:spPr>
          <a:xfrm>
            <a:off x="400108" y="3703479"/>
            <a:ext cx="41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SST</a:t>
            </a:r>
            <a:r>
              <a:rPr lang="ko-KR" altLang="en-US"/>
              <a:t> </a:t>
            </a:r>
            <a:r>
              <a:rPr lang="en-US" altLang="ko-KR"/>
              <a:t>64MB</a:t>
            </a:r>
            <a:r>
              <a:rPr lang="ko-KR" altLang="en-US"/>
              <a:t> </a:t>
            </a:r>
            <a:r>
              <a:rPr lang="en-US" altLang="ko-KR"/>
              <a:t>level0_trigger=4 (Default)</a:t>
            </a:r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D7BF4E-9037-5450-9C5E-5EBC6018962A}"/>
              </a:ext>
            </a:extLst>
          </p:cNvPr>
          <p:cNvGrpSpPr/>
          <p:nvPr/>
        </p:nvGrpSpPr>
        <p:grpSpPr>
          <a:xfrm>
            <a:off x="5076824" y="1436362"/>
            <a:ext cx="1200149" cy="2075664"/>
            <a:chOff x="5076825" y="1557337"/>
            <a:chExt cx="1123950" cy="2075664"/>
          </a:xfrm>
        </p:grpSpPr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CD5419F1-4A1B-2577-EB38-2FFD44EF44D8}"/>
                </a:ext>
              </a:extLst>
            </p:cNvPr>
            <p:cNvSpPr/>
            <p:nvPr/>
          </p:nvSpPr>
          <p:spPr>
            <a:xfrm>
              <a:off x="5076825" y="1722029"/>
              <a:ext cx="1123950" cy="1910972"/>
            </a:xfrm>
            <a:prstGeom prst="frame">
              <a:avLst>
                <a:gd name="adj1" fmla="val 3178"/>
              </a:avLst>
            </a:prstGeom>
            <a:solidFill>
              <a:srgbClr val="E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A08C5B8-1E8C-D995-E0E5-EB3CBA54242E}"/>
                </a:ext>
              </a:extLst>
            </p:cNvPr>
            <p:cNvCxnSpPr/>
            <p:nvPr/>
          </p:nvCxnSpPr>
          <p:spPr>
            <a:xfrm flipV="1">
              <a:off x="6019800" y="1557337"/>
              <a:ext cx="0" cy="352425"/>
            </a:xfrm>
            <a:prstGeom prst="straightConnector1">
              <a:avLst/>
            </a:prstGeom>
            <a:ln w="28575">
              <a:solidFill>
                <a:srgbClr val="EE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E2DAA8-DB91-8FC1-B7AB-CD59CEEF3D9B}"/>
              </a:ext>
            </a:extLst>
          </p:cNvPr>
          <p:cNvGrpSpPr/>
          <p:nvPr/>
        </p:nvGrpSpPr>
        <p:grpSpPr>
          <a:xfrm>
            <a:off x="2772320" y="1416071"/>
            <a:ext cx="1200145" cy="2095716"/>
            <a:chOff x="5076825" y="1537285"/>
            <a:chExt cx="1123950" cy="2095716"/>
          </a:xfrm>
          <a:solidFill>
            <a:srgbClr val="0070C0"/>
          </a:solidFill>
        </p:grpSpPr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ECF7ADEE-F556-1F68-C619-95BDEF641C2F}"/>
                </a:ext>
              </a:extLst>
            </p:cNvPr>
            <p:cNvSpPr/>
            <p:nvPr/>
          </p:nvSpPr>
          <p:spPr>
            <a:xfrm>
              <a:off x="5076825" y="1722029"/>
              <a:ext cx="1123950" cy="1910972"/>
            </a:xfrm>
            <a:prstGeom prst="frame">
              <a:avLst>
                <a:gd name="adj1" fmla="val 317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EB175F5-3745-1EB9-83C4-864AA7C04F04}"/>
                </a:ext>
              </a:extLst>
            </p:cNvPr>
            <p:cNvCxnSpPr>
              <a:cxnSpLocks/>
            </p:cNvCxnSpPr>
            <p:nvPr/>
          </p:nvCxnSpPr>
          <p:spPr>
            <a:xfrm>
              <a:off x="6019800" y="1537285"/>
              <a:ext cx="0" cy="381749"/>
            </a:xfrm>
            <a:prstGeom prst="straightConnector1">
              <a:avLst/>
            </a:prstGeom>
            <a:grpFill/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29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17EE-E223-4159-2C5D-69C282A8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67C239D-E697-E722-36F0-9C06F6E1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78" y="1517834"/>
            <a:ext cx="9482793" cy="203683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21B6C-5ECE-7FCD-A0E4-D48C83AC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B952806-06EB-7CD9-89CE-0B1BF7A1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 – </a:t>
            </a:r>
            <a:r>
              <a:rPr kumimoji="1" lang="en-US" altLang="ko-KR"/>
              <a:t>level0_file_num_trigger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06D12E-9527-9D7B-7110-8E583541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8" y="4055379"/>
            <a:ext cx="6992326" cy="2010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452A3-3F9D-37E7-B518-551E584B49AD}"/>
              </a:ext>
            </a:extLst>
          </p:cNvPr>
          <p:cNvSpPr txBox="1"/>
          <p:nvPr/>
        </p:nvSpPr>
        <p:spPr>
          <a:xfrm>
            <a:off x="400108" y="1108311"/>
            <a:ext cx="41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SST</a:t>
            </a:r>
            <a:r>
              <a:rPr lang="ko-KR" altLang="en-US"/>
              <a:t> </a:t>
            </a:r>
            <a:r>
              <a:rPr lang="en-US" altLang="ko-KR"/>
              <a:t>64MB</a:t>
            </a:r>
            <a:r>
              <a:rPr lang="ko-KR" altLang="en-US"/>
              <a:t> </a:t>
            </a:r>
            <a:r>
              <a:rPr lang="en-US" altLang="ko-KR"/>
              <a:t>level0_trigger=2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94DBD-BA66-B9DC-59CE-6FFD1D759461}"/>
              </a:ext>
            </a:extLst>
          </p:cNvPr>
          <p:cNvSpPr txBox="1"/>
          <p:nvPr/>
        </p:nvSpPr>
        <p:spPr>
          <a:xfrm>
            <a:off x="400108" y="3703479"/>
            <a:ext cx="41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SST</a:t>
            </a:r>
            <a:r>
              <a:rPr lang="ko-KR" altLang="en-US"/>
              <a:t> </a:t>
            </a:r>
            <a:r>
              <a:rPr lang="en-US" altLang="ko-KR"/>
              <a:t>64MB</a:t>
            </a:r>
            <a:r>
              <a:rPr lang="ko-KR" altLang="en-US"/>
              <a:t> </a:t>
            </a:r>
            <a:r>
              <a:rPr lang="en-US" altLang="ko-KR"/>
              <a:t>level0_trigger=4 (Default)</a:t>
            </a:r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C931615E-A412-6D5A-DA44-4EBEAAFE2E75}"/>
              </a:ext>
            </a:extLst>
          </p:cNvPr>
          <p:cNvSpPr/>
          <p:nvPr/>
        </p:nvSpPr>
        <p:spPr>
          <a:xfrm>
            <a:off x="6236117" y="1601054"/>
            <a:ext cx="1115461" cy="1910733"/>
          </a:xfrm>
          <a:prstGeom prst="frame">
            <a:avLst>
              <a:gd name="adj1" fmla="val 3770"/>
            </a:avLst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B0B72-E250-BA18-F820-630FAAA0D16E}"/>
              </a:ext>
            </a:extLst>
          </p:cNvPr>
          <p:cNvSpPr txBox="1"/>
          <p:nvPr/>
        </p:nvSpPr>
        <p:spPr>
          <a:xfrm>
            <a:off x="6954802" y="3325431"/>
            <a:ext cx="160553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EE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/>
              <a:t>Write Stall</a:t>
            </a:r>
            <a:r>
              <a:rPr lang="ko-KR" altLang="en-US" b="1"/>
              <a:t> </a:t>
            </a:r>
            <a:r>
              <a:rPr lang="en-US" altLang="ko-KR" b="1"/>
              <a:t>X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1580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21384-4DD2-CC83-B4DC-DD1FB7B0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6271C25-A807-279B-D21E-E35EE53D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78" y="1494367"/>
            <a:ext cx="9482793" cy="203683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2F4EDE-5ABF-AE9C-BCE7-4D7BF328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2B609C4-5F6C-4423-6EB2-D4C6A25C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 – </a:t>
            </a:r>
            <a:r>
              <a:rPr kumimoji="1" lang="en-US" altLang="ko-KR"/>
              <a:t>level0_file_num_trigger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8C3E6-FE11-899C-1980-9E5FDF5B62C3}"/>
              </a:ext>
            </a:extLst>
          </p:cNvPr>
          <p:cNvSpPr txBox="1"/>
          <p:nvPr/>
        </p:nvSpPr>
        <p:spPr>
          <a:xfrm>
            <a:off x="400108" y="1084844"/>
            <a:ext cx="41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SST</a:t>
            </a:r>
            <a:r>
              <a:rPr lang="ko-KR" altLang="en-US"/>
              <a:t> </a:t>
            </a:r>
            <a:r>
              <a:rPr lang="en-US" altLang="ko-KR"/>
              <a:t>64MB</a:t>
            </a:r>
            <a:r>
              <a:rPr lang="ko-KR" altLang="en-US"/>
              <a:t> </a:t>
            </a:r>
            <a:r>
              <a:rPr lang="en-US" altLang="ko-KR"/>
              <a:t>level0_trigger=2</a:t>
            </a:r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681223D8-A443-0178-5BBD-3BD183F21BA0}"/>
              </a:ext>
            </a:extLst>
          </p:cNvPr>
          <p:cNvSpPr/>
          <p:nvPr/>
        </p:nvSpPr>
        <p:spPr>
          <a:xfrm>
            <a:off x="6236117" y="1577587"/>
            <a:ext cx="1115461" cy="1910733"/>
          </a:xfrm>
          <a:prstGeom prst="frame">
            <a:avLst>
              <a:gd name="adj1" fmla="val 3770"/>
            </a:avLst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AC06B-038F-B008-3FD5-2FCB81015E5B}"/>
              </a:ext>
            </a:extLst>
          </p:cNvPr>
          <p:cNvSpPr txBox="1"/>
          <p:nvPr/>
        </p:nvSpPr>
        <p:spPr>
          <a:xfrm>
            <a:off x="6954803" y="3301964"/>
            <a:ext cx="15605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/>
              <a:t>Write Stall</a:t>
            </a:r>
            <a:r>
              <a:rPr lang="ko-KR" altLang="en-US" b="1"/>
              <a:t> </a:t>
            </a:r>
            <a:r>
              <a:rPr lang="en-US" altLang="ko-KR" b="1"/>
              <a:t>X</a:t>
            </a:r>
            <a:endParaRPr lang="ko-KR" altLang="en-US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7D1D9E-5D66-F737-3B3B-C79A367C3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08" y="3525295"/>
            <a:ext cx="7753292" cy="170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(1)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fillrandom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altLang="ko-KR" b="1" dirty="0" err="1"/>
              <a:t>readrandom</a:t>
            </a:r>
            <a:r>
              <a:rPr lang="ko-KR" altLang="en-US" b="1" dirty="0"/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성능 차이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느려진 쓰기 성능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빨라진 읽기 성능 </a:t>
            </a:r>
            <a:r>
              <a:rPr lang="ko-KR" altLang="en-US" dirty="0">
                <a:effectLst/>
              </a:rPr>
              <a:t>→ </a:t>
            </a:r>
            <a:r>
              <a:rPr lang="en-US" altLang="ko-KR" dirty="0"/>
              <a:t>level0_file_num_trigger </a:t>
            </a:r>
            <a:r>
              <a:rPr lang="ko-KR" altLang="en-US" dirty="0"/>
              <a:t>값의 차이</a:t>
            </a: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(2) Write Stall </a:t>
            </a:r>
            <a:r>
              <a:rPr lang="ko-KR" altLang="en-US" b="1" dirty="0"/>
              <a:t>현상</a:t>
            </a:r>
            <a:endParaRPr lang="en-US" altLang="ko-KR" b="1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4MB</a:t>
            </a:r>
            <a:r>
              <a:rPr lang="ko-KR" altLang="en-US" dirty="0"/>
              <a:t>에서만 높고</a:t>
            </a:r>
            <a:r>
              <a:rPr lang="en-US" altLang="ko-KR" dirty="0"/>
              <a:t>, 16MB~128MB</a:t>
            </a:r>
            <a:r>
              <a:rPr lang="ko-KR" altLang="en-US" dirty="0"/>
              <a:t>에서는 </a:t>
            </a:r>
            <a:r>
              <a:rPr lang="en-US" altLang="ko-KR" dirty="0"/>
              <a:t>0</a:t>
            </a:r>
            <a:r>
              <a:rPr lang="ko-KR" altLang="en-US" dirty="0"/>
              <a:t>으로 나타남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C8816-5137-B163-0DA3-161C7506BF21}"/>
              </a:ext>
            </a:extLst>
          </p:cNvPr>
          <p:cNvSpPr txBox="1"/>
          <p:nvPr/>
        </p:nvSpPr>
        <p:spPr>
          <a:xfrm>
            <a:off x="400108" y="5353658"/>
            <a:ext cx="6196012" cy="915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결론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쓰기 성능 저하의 주요 원인은 </a:t>
            </a:r>
            <a:r>
              <a:rPr lang="en-US" altLang="ko-KR" dirty="0"/>
              <a:t>Write Stall</a:t>
            </a:r>
            <a:r>
              <a:rPr lang="ko-KR" altLang="en-US" dirty="0"/>
              <a:t>이 아님 </a:t>
            </a:r>
            <a:r>
              <a:rPr lang="ko-KR" altLang="en-US" dirty="0">
                <a:effectLst/>
              </a:rPr>
              <a:t>→ </a:t>
            </a:r>
            <a:r>
              <a:rPr lang="en-US" altLang="ko-KR" dirty="0">
                <a:effectLst/>
              </a:rPr>
              <a:t>??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8750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F0090-4C5E-EE4E-B3C1-0A033A52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3D3B1-DA38-4584-4AC8-6AE7A49B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3 – </a:t>
            </a:r>
            <a:r>
              <a:rPr kumimoji="1" lang="en-US" altLang="ko-KR" sz="4000" b="1" dirty="0" err="1">
                <a:latin typeface="맑은 고딕" panose="020B0503020000020004" pitchFamily="34" charset="-127"/>
                <a:cs typeface="Tahoma" panose="020B0604030504040204" pitchFamily="34" charset="0"/>
              </a:rPr>
              <a:t>value_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size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DC1496-53D3-DEBB-F123-98286DA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55FCEEA-24BC-0E25-D5AB-31D70FE2D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68" y="1730611"/>
            <a:ext cx="9067632" cy="3131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3️⃣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write_buffer_size와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value_size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조합 변경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b="1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현재 문제</a:t>
            </a:r>
            <a:br>
              <a:rPr lang="en-US" altLang="ko-KR" dirty="0">
                <a:latin typeface="+mj-lt"/>
              </a:rPr>
            </a:br>
            <a:r>
              <a:rPr lang="ko-KR" altLang="en-US" dirty="0"/>
              <a:t>지난 주 </a:t>
            </a:r>
            <a:r>
              <a:rPr lang="en-US" altLang="ko-KR" dirty="0" err="1"/>
              <a:t>write_buffer_size</a:t>
            </a:r>
            <a:r>
              <a:rPr lang="ko-KR" altLang="en-US" dirty="0"/>
              <a:t>가 </a:t>
            </a:r>
            <a:r>
              <a:rPr lang="ko-KR" altLang="en-US" dirty="0" err="1"/>
              <a:t>증가함에따라</a:t>
            </a:r>
            <a:r>
              <a:rPr lang="ko-KR" altLang="en-US" dirty="0"/>
              <a:t> </a:t>
            </a:r>
            <a:r>
              <a:rPr lang="en-US" altLang="ko-KR" dirty="0"/>
              <a:t>write </a:t>
            </a:r>
            <a:r>
              <a:rPr lang="ko-KR" altLang="en-US" dirty="0"/>
              <a:t>성능이 좋아질 것으로 예상 하였고</a:t>
            </a:r>
            <a:r>
              <a:rPr lang="en-US" altLang="ko-KR" dirty="0"/>
              <a:t>, </a:t>
            </a:r>
            <a:r>
              <a:rPr lang="ko-KR" altLang="en-US" dirty="0"/>
              <a:t>실험 후</a:t>
            </a:r>
            <a:r>
              <a:rPr lang="en-US" altLang="ko-KR" dirty="0"/>
              <a:t> </a:t>
            </a:r>
            <a:r>
              <a:rPr lang="ko-KR" altLang="en-US" dirty="0"/>
              <a:t>발표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그러나 </a:t>
            </a:r>
            <a:r>
              <a:rPr lang="en-US" altLang="ko-KR" dirty="0" err="1"/>
              <a:t>value_size</a:t>
            </a:r>
            <a:r>
              <a:rPr lang="ko-KR" altLang="en-US" dirty="0"/>
              <a:t>가</a:t>
            </a:r>
            <a:r>
              <a:rPr lang="en-US" altLang="ko-KR" dirty="0"/>
              <a:t> 4KB </a:t>
            </a:r>
            <a:r>
              <a:rPr lang="ko-KR" altLang="en-US" dirty="0"/>
              <a:t>일 때와 </a:t>
            </a:r>
            <a:r>
              <a:rPr lang="en-US" altLang="ko-KR" dirty="0"/>
              <a:t>100B </a:t>
            </a:r>
            <a:r>
              <a:rPr lang="ko-KR" altLang="en-US" dirty="0"/>
              <a:t>일 때 다른 경향이 나옴</a:t>
            </a:r>
            <a:endParaRPr lang="en-US" altLang="ko-KR" b="1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="1" dirty="0">
                <a:latin typeface="+mj-lt"/>
              </a:rPr>
              <a:t>따라서 어떤 이유인지 찾기 위해 실험을 진행해 봄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4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33C12-5486-86EB-F0DB-BE6A99A66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05AB7-5D73-3FE6-C26B-9D7B952E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Experiment Environment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B8B912-B8E8-38B4-9839-E53FFA7D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DA3612-123C-DB63-DB20-51168DD56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Operating System (OS)</a:t>
            </a:r>
            <a:r>
              <a:rPr lang="en-US" altLang="ko-KR" sz="2800" dirty="0"/>
              <a:t>: Ubuntu 22.04.5 LTS (WSL2)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CPU</a:t>
            </a:r>
            <a:r>
              <a:rPr lang="en-US" altLang="ko-KR" sz="2800" dirty="0"/>
              <a:t>: 13th Gen Intel® Core™ i7-1360P (16 cores)</a:t>
            </a:r>
            <a:endParaRPr lang="en-US" altLang="ko-KR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CPU Cache</a:t>
            </a:r>
            <a:r>
              <a:rPr lang="en-US" altLang="ko-KR" sz="2800" dirty="0"/>
              <a:t>: 18MB</a:t>
            </a:r>
            <a:endParaRPr lang="en-US" altLang="ko-KR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Version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RocksDB</a:t>
            </a:r>
            <a:r>
              <a:rPr lang="en-US" altLang="ko-KR" sz="2800" dirty="0"/>
              <a:t> 10.0.0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Key Size</a:t>
            </a:r>
            <a:r>
              <a:rPr lang="en-US" altLang="ko-KR" sz="2800" dirty="0"/>
              <a:t>: 16 bytes (No user-defined timestamp)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Value Size</a:t>
            </a:r>
            <a:r>
              <a:rPr lang="en-US" altLang="ko-KR" sz="2800" dirty="0"/>
              <a:t>: 100 bytes (50 bytes after compression)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Total Entries</a:t>
            </a:r>
            <a:r>
              <a:rPr lang="en-US" altLang="ko-KR" sz="2800" dirty="0"/>
              <a:t>: 10,000,000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Memory (RAM)</a:t>
            </a:r>
            <a:r>
              <a:rPr lang="en-US" altLang="ko-KR" sz="2800" dirty="0"/>
              <a:t>: 15GB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SSD</a:t>
            </a:r>
            <a:r>
              <a:rPr lang="en-US" altLang="ko-KR" sz="2800" dirty="0"/>
              <a:t>: Interface: PCIe 4.0 x4 / Form Factor: M.2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b="1" dirty="0"/>
              <a:t>Disk Capacity</a:t>
            </a:r>
            <a:r>
              <a:rPr lang="en-US" altLang="ko-KR" sz="2800" dirty="0"/>
              <a:t>: 1TB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65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34907-282B-E518-16D9-211A724A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4DCB2-C6CC-9082-AE22-95F669B3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 – value_size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E917A5-3D7E-A58B-92CA-3BA5DF64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pic>
        <p:nvPicPr>
          <p:cNvPr id="5" name="그림 4" descr="텍스트, 라인, 도표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553C27B-A30D-2A79-1A76-ED7F833D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511" y="1955481"/>
            <a:ext cx="5033721" cy="3724135"/>
          </a:xfrm>
          <a:prstGeom prst="rect">
            <a:avLst/>
          </a:prstGeom>
        </p:spPr>
      </p:pic>
      <p:pic>
        <p:nvPicPr>
          <p:cNvPr id="6" name="Picture 3" descr="A graph of different writing sizes&#10;&#10;AI-generated content may be incorrect.">
            <a:extLst>
              <a:ext uri="{FF2B5EF4-FFF2-40B4-BE49-F238E27FC236}">
                <a16:creationId xmlns:a16="http://schemas.microsoft.com/office/drawing/2014/main" id="{B9671BE6-F85F-90AD-94F4-990F91BD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" y="2402475"/>
            <a:ext cx="5586578" cy="3277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4B5DC-5F60-A8B2-F9D4-7D9F6E150F48}"/>
              </a:ext>
            </a:extLst>
          </p:cNvPr>
          <p:cNvSpPr txBox="1"/>
          <p:nvPr/>
        </p:nvSpPr>
        <p:spPr>
          <a:xfrm>
            <a:off x="1978651" y="1377639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100B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49A42-BDF5-B010-DC24-87E70F63AFCC}"/>
              </a:ext>
            </a:extLst>
          </p:cNvPr>
          <p:cNvSpPr txBox="1"/>
          <p:nvPr/>
        </p:nvSpPr>
        <p:spPr>
          <a:xfrm>
            <a:off x="7790706" y="1377639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4KB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6351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A7539-82CF-B40F-1B0C-685846635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4BAC-0268-89BD-E82B-F2CAAE7C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3</a:t>
            </a:r>
            <a:r>
              <a:rPr kumimoji="1" lang="en-US" altLang="ko-KR"/>
              <a:t> – value_size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005853-3779-7553-B1D9-A2A91C78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4B8FD-9413-71E6-27F2-CBCBF8526926}"/>
              </a:ext>
            </a:extLst>
          </p:cNvPr>
          <p:cNvSpPr txBox="1"/>
          <p:nvPr/>
        </p:nvSpPr>
        <p:spPr>
          <a:xfrm>
            <a:off x="1978651" y="1377639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100B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68966-2EBC-1E74-25B2-17C1D20516F3}"/>
              </a:ext>
            </a:extLst>
          </p:cNvPr>
          <p:cNvSpPr txBox="1"/>
          <p:nvPr/>
        </p:nvSpPr>
        <p:spPr>
          <a:xfrm>
            <a:off x="7790706" y="1377639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4KB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D96A4-69A1-905B-A874-F48970B8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18" y="1976768"/>
            <a:ext cx="4995579" cy="423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0EC0AA-6E9E-CAE0-07FC-901CF32C72BF}"/>
              </a:ext>
            </a:extLst>
          </p:cNvPr>
          <p:cNvSpPr txBox="1"/>
          <p:nvPr/>
        </p:nvSpPr>
        <p:spPr>
          <a:xfrm>
            <a:off x="7162849" y="227681"/>
            <a:ext cx="4410196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Command </a:t>
            </a:r>
          </a:p>
          <a:p>
            <a:r>
              <a:rPr lang="en-US" altLang="ko-KR" sz="1400" dirty="0"/>
              <a:t>./</a:t>
            </a:r>
            <a:r>
              <a:rPr lang="en-US" altLang="ko-KR" sz="1400" dirty="0" err="1"/>
              <a:t>db_bench</a:t>
            </a:r>
            <a:r>
              <a:rPr lang="en-US" altLang="ko-KR" sz="1400" dirty="0"/>
              <a:t> --benchmarks=</a:t>
            </a:r>
            <a:r>
              <a:rPr lang="en-US" altLang="ko-KR" sz="1400" dirty="0" err="1"/>
              <a:t>fillrandom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--</a:t>
            </a:r>
            <a:r>
              <a:rPr lang="en-US" altLang="ko-KR" sz="1400" dirty="0" err="1"/>
              <a:t>write_buffer_size</a:t>
            </a:r>
            <a:r>
              <a:rPr lang="en-US" altLang="ko-KR" sz="1400" dirty="0"/>
              <a:t>={4MB, 16MB, 64MB, 128MB} </a:t>
            </a:r>
            <a:br>
              <a:rPr lang="en-US" altLang="ko-KR" sz="1400" dirty="0"/>
            </a:br>
            <a:r>
              <a:rPr lang="en-US" altLang="ko-KR" sz="1400" dirty="0"/>
              <a:t>--statistics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3B5D2C-F125-BEF2-AA2C-FFFF230A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11" y="1976768"/>
            <a:ext cx="4999871" cy="41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6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0D022-2EF1-336F-84CC-93582883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7278A-AD3E-BBE6-5CE8-E2952BD9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3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 – value_size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8CAE93-F571-4051-BEF9-AF42726AC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35A6B-DADA-82BE-F0DE-CDD1C853640A}"/>
              </a:ext>
            </a:extLst>
          </p:cNvPr>
          <p:cNvSpPr txBox="1"/>
          <p:nvPr/>
        </p:nvSpPr>
        <p:spPr>
          <a:xfrm>
            <a:off x="7162849" y="227681"/>
            <a:ext cx="4410196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Command </a:t>
            </a:r>
          </a:p>
          <a:p>
            <a:r>
              <a:rPr lang="en-US" altLang="ko-KR" sz="1400" dirty="0"/>
              <a:t>./</a:t>
            </a:r>
            <a:r>
              <a:rPr lang="en-US" altLang="ko-KR" sz="1400" dirty="0" err="1"/>
              <a:t>db_bench</a:t>
            </a:r>
            <a:r>
              <a:rPr lang="en-US" altLang="ko-KR" sz="1400" dirty="0"/>
              <a:t> --benchmarks=</a:t>
            </a:r>
            <a:r>
              <a:rPr lang="en-US" altLang="ko-KR" sz="1400" dirty="0" err="1"/>
              <a:t>fillrandom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--</a:t>
            </a:r>
            <a:r>
              <a:rPr lang="en-US" altLang="ko-KR" sz="1400" dirty="0" err="1"/>
              <a:t>write_buffer_size</a:t>
            </a:r>
            <a:r>
              <a:rPr lang="en-US" altLang="ko-KR" sz="1400" dirty="0"/>
              <a:t>={4MB, 16MB, 64MB, 128MB} </a:t>
            </a:r>
            <a:br>
              <a:rPr lang="en-US" altLang="ko-KR" sz="1400" dirty="0"/>
            </a:br>
            <a:r>
              <a:rPr lang="en-US" altLang="ko-KR" sz="1400" dirty="0"/>
              <a:t>--statistics</a:t>
            </a:r>
            <a:endParaRPr lang="ko-KR" altLang="en-US" sz="1400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8E2540A-B8A8-695C-E620-66C1C8219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10596"/>
              </p:ext>
            </p:extLst>
          </p:nvPr>
        </p:nvGraphicFramePr>
        <p:xfrm>
          <a:off x="1273109" y="1691010"/>
          <a:ext cx="9591040" cy="1854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98880">
                  <a:extLst>
                    <a:ext uri="{9D8B030D-6E8A-4147-A177-3AD203B41FA5}">
                      <a16:colId xmlns:a16="http://schemas.microsoft.com/office/drawing/2014/main" val="1863136726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064030449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75661630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191182606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96916943"/>
                    </a:ext>
                  </a:extLst>
                </a:gridCol>
                <a:gridCol w="1260909">
                  <a:extLst>
                    <a:ext uri="{9D8B030D-6E8A-4147-A177-3AD203B41FA5}">
                      <a16:colId xmlns:a16="http://schemas.microsoft.com/office/drawing/2014/main" val="2606581074"/>
                    </a:ext>
                  </a:extLst>
                </a:gridCol>
                <a:gridCol w="1126156">
                  <a:extLst>
                    <a:ext uri="{9D8B030D-6E8A-4147-A177-3AD203B41FA5}">
                      <a16:colId xmlns:a16="http://schemas.microsoft.com/office/drawing/2014/main" val="3192130786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2579601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buffer_size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총 작업시간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compaction.times.micros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db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flush</a:t>
                      </a:r>
                    </a:p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Memtable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garbage bytes at flush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Block cache miss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stall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321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2213000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1541197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1002112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1697684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718698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2041989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2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16MB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2337000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545003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484037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6218104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583208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2168745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68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64MB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2611000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345048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22667076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942526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2453993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623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2791000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280247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39778580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499646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2592524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9547580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19ABFDF-22D1-65CD-7F84-9734DBBE6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937094"/>
              </p:ext>
            </p:extLst>
          </p:nvPr>
        </p:nvGraphicFramePr>
        <p:xfrm>
          <a:off x="1273109" y="4097669"/>
          <a:ext cx="9591040" cy="1854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98880">
                  <a:extLst>
                    <a:ext uri="{9D8B030D-6E8A-4147-A177-3AD203B41FA5}">
                      <a16:colId xmlns:a16="http://schemas.microsoft.com/office/drawing/2014/main" val="1863136726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064030449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75661630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191182606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96916943"/>
                    </a:ext>
                  </a:extLst>
                </a:gridCol>
                <a:gridCol w="1260909">
                  <a:extLst>
                    <a:ext uri="{9D8B030D-6E8A-4147-A177-3AD203B41FA5}">
                      <a16:colId xmlns:a16="http://schemas.microsoft.com/office/drawing/2014/main" val="2606581074"/>
                    </a:ext>
                  </a:extLst>
                </a:gridCol>
                <a:gridCol w="1126156">
                  <a:extLst>
                    <a:ext uri="{9D8B030D-6E8A-4147-A177-3AD203B41FA5}">
                      <a16:colId xmlns:a16="http://schemas.microsoft.com/office/drawing/2014/main" val="3192130786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2579601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buffer_size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총 작업시간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compaction.times.micros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db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flush</a:t>
                      </a:r>
                    </a:p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Memtable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garbage bytes at flush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Block cache miss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stall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321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99458000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92901948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33449095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1866360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15260661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101099652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91558288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2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16MB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39292000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43014841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11871997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7856840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9603297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39984302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36092801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64MB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12329000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18087317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6560768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32284320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5758307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12093769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8577918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23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7575000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11146119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6049726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64741680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5774269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7023534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3562925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4758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1BCBD91-ECDA-6837-1281-D496E215EF28}"/>
              </a:ext>
            </a:extLst>
          </p:cNvPr>
          <p:cNvSpPr txBox="1"/>
          <p:nvPr/>
        </p:nvSpPr>
        <p:spPr>
          <a:xfrm>
            <a:off x="1271588" y="1181788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100B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510735-045D-FEE8-E23F-ACC330B33BA9}"/>
              </a:ext>
            </a:extLst>
          </p:cNvPr>
          <p:cNvSpPr txBox="1"/>
          <p:nvPr/>
        </p:nvSpPr>
        <p:spPr>
          <a:xfrm>
            <a:off x="1271588" y="3594563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4KB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685A87-CEB0-2675-F55C-0AD8C5E5CCB3}"/>
              </a:ext>
            </a:extLst>
          </p:cNvPr>
          <p:cNvSpPr/>
          <p:nvPr/>
        </p:nvSpPr>
        <p:spPr>
          <a:xfrm>
            <a:off x="8720488" y="1576411"/>
            <a:ext cx="1039529" cy="2083397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6952A8-F0EC-4356-CACB-58FAD5E1BA36}"/>
              </a:ext>
            </a:extLst>
          </p:cNvPr>
          <p:cNvSpPr/>
          <p:nvPr/>
        </p:nvSpPr>
        <p:spPr>
          <a:xfrm>
            <a:off x="8720487" y="3983070"/>
            <a:ext cx="1039529" cy="20833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132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9B159-D8CC-7AE7-864C-5AF8A7D8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31FF3-B43C-BF8F-343E-275646C7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3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 value_size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7B51D6-13E7-1557-B064-6D3CB404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012F7-8AEB-68EA-D74D-07C078AF591D}"/>
              </a:ext>
            </a:extLst>
          </p:cNvPr>
          <p:cNvSpPr txBox="1"/>
          <p:nvPr/>
        </p:nvSpPr>
        <p:spPr>
          <a:xfrm>
            <a:off x="7162849" y="227681"/>
            <a:ext cx="4410196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Command </a:t>
            </a:r>
          </a:p>
          <a:p>
            <a:r>
              <a:rPr lang="en-US" altLang="ko-KR" sz="1400" dirty="0"/>
              <a:t>./</a:t>
            </a:r>
            <a:r>
              <a:rPr lang="en-US" altLang="ko-KR" sz="1400" dirty="0" err="1"/>
              <a:t>db_bench</a:t>
            </a:r>
            <a:r>
              <a:rPr lang="en-US" altLang="ko-KR" sz="1400" dirty="0"/>
              <a:t> --benchmarks=</a:t>
            </a:r>
            <a:r>
              <a:rPr lang="en-US" altLang="ko-KR" sz="1400" dirty="0" err="1"/>
              <a:t>fillrandom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--</a:t>
            </a:r>
            <a:r>
              <a:rPr lang="en-US" altLang="ko-KR" sz="1400" dirty="0" err="1"/>
              <a:t>write_buffer_size</a:t>
            </a:r>
            <a:r>
              <a:rPr lang="en-US" altLang="ko-KR" sz="1400" dirty="0"/>
              <a:t>={4MB, 16MB, 64MB, 128MB} </a:t>
            </a:r>
            <a:br>
              <a:rPr lang="en-US" altLang="ko-KR" sz="1400" dirty="0"/>
            </a:br>
            <a:r>
              <a:rPr lang="en-US" altLang="ko-KR" sz="1400" dirty="0"/>
              <a:t>--statistics</a:t>
            </a:r>
            <a:endParaRPr lang="ko-KR" altLang="en-US" sz="1400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530DE61-CDC6-C287-C7FB-419909A3A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02909"/>
              </p:ext>
            </p:extLst>
          </p:nvPr>
        </p:nvGraphicFramePr>
        <p:xfrm>
          <a:off x="1273109" y="1691010"/>
          <a:ext cx="9591040" cy="185108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98880">
                  <a:extLst>
                    <a:ext uri="{9D8B030D-6E8A-4147-A177-3AD203B41FA5}">
                      <a16:colId xmlns:a16="http://schemas.microsoft.com/office/drawing/2014/main" val="1863136726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064030449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75661630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191182606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96916943"/>
                    </a:ext>
                  </a:extLst>
                </a:gridCol>
                <a:gridCol w="1260909">
                  <a:extLst>
                    <a:ext uri="{9D8B030D-6E8A-4147-A177-3AD203B41FA5}">
                      <a16:colId xmlns:a16="http://schemas.microsoft.com/office/drawing/2014/main" val="2606581074"/>
                    </a:ext>
                  </a:extLst>
                </a:gridCol>
                <a:gridCol w="1126156">
                  <a:extLst>
                    <a:ext uri="{9D8B030D-6E8A-4147-A177-3AD203B41FA5}">
                      <a16:colId xmlns:a16="http://schemas.microsoft.com/office/drawing/2014/main" val="3192130786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2579601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buffer_size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총 작업시간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compaction.times.micros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db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flush</a:t>
                      </a:r>
                    </a:p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Memtable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garbage bytes at flush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Block cache miss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stall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321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7186000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7704937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3861031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1915664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1988670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7063500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4737362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2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16MB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2512000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2953619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1583133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7604768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1512042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2339866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34064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64MB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2641000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1480517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1040298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29183592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1233036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2486594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239293"/>
                  </a:ext>
                </a:extLst>
              </a:tr>
              <a:tr h="367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2800000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898481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907419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56448840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1154854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2630325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47580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AC7203D-C73B-55F8-E7F5-06DC474B6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01567"/>
              </p:ext>
            </p:extLst>
          </p:nvPr>
        </p:nvGraphicFramePr>
        <p:xfrm>
          <a:off x="1273109" y="4097669"/>
          <a:ext cx="9591040" cy="1854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98880">
                  <a:extLst>
                    <a:ext uri="{9D8B030D-6E8A-4147-A177-3AD203B41FA5}">
                      <a16:colId xmlns:a16="http://schemas.microsoft.com/office/drawing/2014/main" val="1863136726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064030449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75661630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191182606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96916943"/>
                    </a:ext>
                  </a:extLst>
                </a:gridCol>
                <a:gridCol w="1260909">
                  <a:extLst>
                    <a:ext uri="{9D8B030D-6E8A-4147-A177-3AD203B41FA5}">
                      <a16:colId xmlns:a16="http://schemas.microsoft.com/office/drawing/2014/main" val="2606581074"/>
                    </a:ext>
                  </a:extLst>
                </a:gridCol>
                <a:gridCol w="1126156">
                  <a:extLst>
                    <a:ext uri="{9D8B030D-6E8A-4147-A177-3AD203B41FA5}">
                      <a16:colId xmlns:a16="http://schemas.microsoft.com/office/drawing/2014/main" val="3192130786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2579601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buffer_size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총 작업시간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compaction.times.micros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db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flush</a:t>
                      </a:r>
                    </a:p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Memtable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garbage bytes at flush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Block cache miss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stall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321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20864000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20901284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7200671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1990152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4069661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20520564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17794863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2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5265000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5942931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2911634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7909256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2759798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5047755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2562860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2822000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2686500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1857320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31609776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3737018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2618666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23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2938000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2467500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1677729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62358096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1686386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2748794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4758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5210CA8-83F3-CF95-D6C4-7D3ED161EDF4}"/>
              </a:ext>
            </a:extLst>
          </p:cNvPr>
          <p:cNvSpPr txBox="1"/>
          <p:nvPr/>
        </p:nvSpPr>
        <p:spPr>
          <a:xfrm>
            <a:off x="1271588" y="1181788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512B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B5B3E-C32F-C4CA-75BF-571386987313}"/>
              </a:ext>
            </a:extLst>
          </p:cNvPr>
          <p:cNvSpPr txBox="1"/>
          <p:nvPr/>
        </p:nvSpPr>
        <p:spPr>
          <a:xfrm>
            <a:off x="1271588" y="3594563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1KB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FE4D37-68CC-DE71-EE88-B0361C78FC7C}"/>
              </a:ext>
            </a:extLst>
          </p:cNvPr>
          <p:cNvSpPr/>
          <p:nvPr/>
        </p:nvSpPr>
        <p:spPr>
          <a:xfrm>
            <a:off x="8720488" y="1576411"/>
            <a:ext cx="1039529" cy="2083397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516CBC-EA85-C961-C55B-0FF64C7FF17C}"/>
              </a:ext>
            </a:extLst>
          </p:cNvPr>
          <p:cNvSpPr/>
          <p:nvPr/>
        </p:nvSpPr>
        <p:spPr>
          <a:xfrm>
            <a:off x="8720487" y="3983070"/>
            <a:ext cx="1039529" cy="20833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3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99F0D-BB0D-86CB-517B-3D9A4E8EC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C7B02-082B-BBF9-0E2C-3B4B450E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3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 value_size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6E8BD3-24D5-D729-0D6D-93C9BCEF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47799-E54C-7F1E-A1E6-F9068A9E45CF}"/>
              </a:ext>
            </a:extLst>
          </p:cNvPr>
          <p:cNvSpPr txBox="1"/>
          <p:nvPr/>
        </p:nvSpPr>
        <p:spPr>
          <a:xfrm>
            <a:off x="7162849" y="227681"/>
            <a:ext cx="4410196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Command </a:t>
            </a:r>
          </a:p>
          <a:p>
            <a:r>
              <a:rPr lang="en-US" altLang="ko-KR" sz="1400" dirty="0"/>
              <a:t>./</a:t>
            </a:r>
            <a:r>
              <a:rPr lang="en-US" altLang="ko-KR" sz="1400" dirty="0" err="1"/>
              <a:t>db_bench</a:t>
            </a:r>
            <a:r>
              <a:rPr lang="en-US" altLang="ko-KR" sz="1400" dirty="0"/>
              <a:t> --benchmarks=</a:t>
            </a:r>
            <a:r>
              <a:rPr lang="en-US" altLang="ko-KR" sz="1400" dirty="0" err="1"/>
              <a:t>fillrandom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--</a:t>
            </a:r>
            <a:r>
              <a:rPr lang="en-US" altLang="ko-KR" sz="1400" dirty="0" err="1"/>
              <a:t>write_buffer_size</a:t>
            </a:r>
            <a:r>
              <a:rPr lang="en-US" altLang="ko-KR" sz="1400" dirty="0"/>
              <a:t>={4MB, 16MB, 64MB, 128MB} </a:t>
            </a:r>
            <a:br>
              <a:rPr lang="en-US" altLang="ko-KR" sz="1400" dirty="0"/>
            </a:br>
            <a:r>
              <a:rPr lang="en-US" altLang="ko-KR" sz="1400" dirty="0"/>
              <a:t>--statistics</a:t>
            </a:r>
            <a:endParaRPr lang="ko-KR" altLang="en-US" sz="1400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A17535D-736D-FFC1-06A3-348381928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61051"/>
              </p:ext>
            </p:extLst>
          </p:nvPr>
        </p:nvGraphicFramePr>
        <p:xfrm>
          <a:off x="1273109" y="1691010"/>
          <a:ext cx="9591040" cy="185108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98880">
                  <a:extLst>
                    <a:ext uri="{9D8B030D-6E8A-4147-A177-3AD203B41FA5}">
                      <a16:colId xmlns:a16="http://schemas.microsoft.com/office/drawing/2014/main" val="1863136726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064030449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75661630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191182606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96916943"/>
                    </a:ext>
                  </a:extLst>
                </a:gridCol>
                <a:gridCol w="1260909">
                  <a:extLst>
                    <a:ext uri="{9D8B030D-6E8A-4147-A177-3AD203B41FA5}">
                      <a16:colId xmlns:a16="http://schemas.microsoft.com/office/drawing/2014/main" val="2606581074"/>
                    </a:ext>
                  </a:extLst>
                </a:gridCol>
                <a:gridCol w="1126156">
                  <a:extLst>
                    <a:ext uri="{9D8B030D-6E8A-4147-A177-3AD203B41FA5}">
                      <a16:colId xmlns:a16="http://schemas.microsoft.com/office/drawing/2014/main" val="3192130786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2579601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buffer_size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총 작업시간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compaction.times.micros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db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flush</a:t>
                      </a:r>
                    </a:p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Memtable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garbage bytes at flush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Block cache miss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stall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321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58.914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54932773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10266586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1757204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3733985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56447603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35172165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2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23.299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17868443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5602915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7007860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1326150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21727281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438144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64MB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25.816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7089880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3957761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27273304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471415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24151562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239293"/>
                  </a:ext>
                </a:extLst>
              </a:tr>
              <a:tr h="367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27.902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4390378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3505669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51370968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307364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26281381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47580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1772B2E-4005-B74F-2854-269368757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346460"/>
              </p:ext>
            </p:extLst>
          </p:nvPr>
        </p:nvGraphicFramePr>
        <p:xfrm>
          <a:off x="1273109" y="4097669"/>
          <a:ext cx="9591040" cy="1854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98880">
                  <a:extLst>
                    <a:ext uri="{9D8B030D-6E8A-4147-A177-3AD203B41FA5}">
                      <a16:colId xmlns:a16="http://schemas.microsoft.com/office/drawing/2014/main" val="1863136726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064030449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475661630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191182606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96916943"/>
                    </a:ext>
                  </a:extLst>
                </a:gridCol>
                <a:gridCol w="1260909">
                  <a:extLst>
                    <a:ext uri="{9D8B030D-6E8A-4147-A177-3AD203B41FA5}">
                      <a16:colId xmlns:a16="http://schemas.microsoft.com/office/drawing/2014/main" val="2606581074"/>
                    </a:ext>
                  </a:extLst>
                </a:gridCol>
                <a:gridCol w="1126156">
                  <a:extLst>
                    <a:ext uri="{9D8B030D-6E8A-4147-A177-3AD203B41FA5}">
                      <a16:colId xmlns:a16="http://schemas.microsoft.com/office/drawing/2014/main" val="3192130786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2579601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buffer_size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총 작업시간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compaction.times.micros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db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flush</a:t>
                      </a:r>
                    </a:p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Memtable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garbage bytes at flush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Block cache miss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micros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write stall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321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292.358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272676939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72636985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1999584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31928516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287293824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260206608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2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148.044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142296858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31366814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8016152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16624386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145687430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119229082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64.918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62904464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21566704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32533064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7394710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63825421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36644959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23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128MB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43.590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39982752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19416385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63926952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4707900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41676388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13790115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4758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0E74907-A752-3E19-7C4E-0A590551CAD8}"/>
              </a:ext>
            </a:extLst>
          </p:cNvPr>
          <p:cNvSpPr txBox="1"/>
          <p:nvPr/>
        </p:nvSpPr>
        <p:spPr>
          <a:xfrm>
            <a:off x="1271588" y="1181788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100B num=10000000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62986E-CB72-5D0D-0E5E-862C542F1436}"/>
              </a:ext>
            </a:extLst>
          </p:cNvPr>
          <p:cNvSpPr txBox="1"/>
          <p:nvPr/>
        </p:nvSpPr>
        <p:spPr>
          <a:xfrm>
            <a:off x="1271588" y="3594563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1KB num=10000000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5A46AB-F169-A5A9-7290-E71A7BBCA3D5}"/>
              </a:ext>
            </a:extLst>
          </p:cNvPr>
          <p:cNvSpPr/>
          <p:nvPr/>
        </p:nvSpPr>
        <p:spPr>
          <a:xfrm>
            <a:off x="8720488" y="1576411"/>
            <a:ext cx="1039529" cy="2083397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9338C4-EAE1-74F6-73DE-217175279987}"/>
              </a:ext>
            </a:extLst>
          </p:cNvPr>
          <p:cNvSpPr/>
          <p:nvPr/>
        </p:nvSpPr>
        <p:spPr>
          <a:xfrm>
            <a:off x="8720487" y="3983070"/>
            <a:ext cx="1039529" cy="20833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56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30522-EFDB-F0D0-7F2F-5076FEAB3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CCB39-85E7-A2D9-9EB0-628B283A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3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5DEB33-BA03-7D10-6E17-84254500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9F933-BDD1-D521-6786-43F92A98A237}"/>
              </a:ext>
            </a:extLst>
          </p:cNvPr>
          <p:cNvSpPr txBox="1"/>
          <p:nvPr/>
        </p:nvSpPr>
        <p:spPr>
          <a:xfrm>
            <a:off x="1978651" y="1377639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100B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A005D-AF3E-A18C-2565-1DFCA8C5F937}"/>
              </a:ext>
            </a:extLst>
          </p:cNvPr>
          <p:cNvSpPr txBox="1"/>
          <p:nvPr/>
        </p:nvSpPr>
        <p:spPr>
          <a:xfrm>
            <a:off x="7790706" y="1377639"/>
            <a:ext cx="61960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/>
              <a:t>Value_size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1KB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D7464-E809-756E-0A17-7295F0FB549D}"/>
              </a:ext>
            </a:extLst>
          </p:cNvPr>
          <p:cNvSpPr txBox="1"/>
          <p:nvPr/>
        </p:nvSpPr>
        <p:spPr>
          <a:xfrm>
            <a:off x="7162849" y="227681"/>
            <a:ext cx="4410196" cy="11695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Command </a:t>
            </a:r>
          </a:p>
          <a:p>
            <a:r>
              <a:rPr lang="en-US" altLang="ko-KR" sz="1400" dirty="0"/>
              <a:t>./</a:t>
            </a:r>
            <a:r>
              <a:rPr lang="en-US" altLang="ko-KR" sz="1400" dirty="0" err="1"/>
              <a:t>db_bench</a:t>
            </a:r>
            <a:r>
              <a:rPr lang="en-US" altLang="ko-KR" sz="1400" dirty="0"/>
              <a:t> --benchmarks=</a:t>
            </a:r>
            <a:r>
              <a:rPr lang="en-US" altLang="ko-KR" sz="1400" dirty="0" err="1"/>
              <a:t>fillrandom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--</a:t>
            </a:r>
            <a:r>
              <a:rPr lang="en-US" altLang="ko-KR" sz="1400" dirty="0" err="1"/>
              <a:t>write_buffer_size</a:t>
            </a:r>
            <a:r>
              <a:rPr lang="en-US" altLang="ko-KR" sz="1400" dirty="0"/>
              <a:t>={4MB, 16MB, 64MB, 128MB}</a:t>
            </a:r>
            <a:br>
              <a:rPr lang="en-US" altLang="ko-KR" sz="1400" dirty="0"/>
            </a:br>
            <a:r>
              <a:rPr lang="en-US" altLang="ko-KR" sz="1400" dirty="0"/>
              <a:t>--num=10000000 </a:t>
            </a:r>
            <a:br>
              <a:rPr lang="en-US" altLang="ko-KR" sz="1400" dirty="0"/>
            </a:br>
            <a:r>
              <a:rPr lang="en-US" altLang="ko-KR" sz="1400" dirty="0"/>
              <a:t>--statistics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A3DE4E-026F-9543-8B68-024CB0DEDA10}"/>
              </a:ext>
            </a:extLst>
          </p:cNvPr>
          <p:cNvSpPr/>
          <p:nvPr/>
        </p:nvSpPr>
        <p:spPr>
          <a:xfrm>
            <a:off x="7230226" y="910817"/>
            <a:ext cx="1538389" cy="211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FBE241-8BFE-E519-84CE-2BD326D3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68" y="2076897"/>
            <a:ext cx="4619436" cy="38808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E41775-F96B-A07F-CB50-962C0912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8" y="2067602"/>
            <a:ext cx="4602777" cy="38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8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F057-084F-4547-44C2-B0A49D88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A5DBD-359B-6E68-4DA2-387D70CA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3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7A86E0-48B2-2507-CD43-53AF3801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16873-67BE-2345-3D32-83F3C24250F0}"/>
              </a:ext>
            </a:extLst>
          </p:cNvPr>
          <p:cNvSpPr txBox="1"/>
          <p:nvPr/>
        </p:nvSpPr>
        <p:spPr>
          <a:xfrm>
            <a:off x="1171875" y="1160789"/>
            <a:ext cx="10205186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왜 작은 </a:t>
            </a:r>
            <a:r>
              <a:rPr lang="en-US" altLang="ko-KR" sz="2800" b="1" dirty="0"/>
              <a:t>Value</a:t>
            </a:r>
            <a:r>
              <a:rPr lang="ko-KR" altLang="en-US" sz="2800" b="1" dirty="0"/>
              <a:t>에서 큰 </a:t>
            </a:r>
            <a:r>
              <a:rPr lang="en-US" altLang="ko-KR" sz="2800" b="1" dirty="0"/>
              <a:t>Write Buffer</a:t>
            </a:r>
            <a:r>
              <a:rPr lang="ko-KR" altLang="en-US" sz="2800" b="1" dirty="0"/>
              <a:t>가 비효율적인가</a:t>
            </a:r>
            <a:r>
              <a:rPr lang="en-US" altLang="ko-KR" sz="2800" b="1" dirty="0"/>
              <a:t>?</a:t>
            </a:r>
          </a:p>
          <a:p>
            <a:endParaRPr lang="en-US" altLang="ko-KR" b="1" dirty="0"/>
          </a:p>
          <a:p>
            <a:r>
              <a:rPr lang="en-US" altLang="ko-KR" b="1" dirty="0" err="1"/>
              <a:t>SkipList</a:t>
            </a:r>
            <a:r>
              <a:rPr lang="en-US" altLang="ko-KR" b="1" dirty="0"/>
              <a:t> </a:t>
            </a:r>
            <a:r>
              <a:rPr lang="ko-KR" altLang="en-US" b="1" dirty="0"/>
              <a:t>삽입</a:t>
            </a:r>
            <a:r>
              <a:rPr lang="en-US" altLang="ko-KR" b="1" dirty="0"/>
              <a:t>/</a:t>
            </a:r>
            <a:r>
              <a:rPr lang="ko-KR" altLang="en-US" b="1" dirty="0"/>
              <a:t>탐색 오버헤드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RocksDB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en-US" altLang="ko-KR" dirty="0" err="1"/>
              <a:t>Memtable</a:t>
            </a:r>
            <a:r>
              <a:rPr lang="ko-KR" altLang="en-US" dirty="0"/>
              <a:t>은 </a:t>
            </a:r>
            <a:r>
              <a:rPr lang="en-US" altLang="ko-KR" dirty="0" err="1"/>
              <a:t>SkipList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삽입</a:t>
            </a:r>
            <a:r>
              <a:rPr lang="en-US" altLang="ko-KR" dirty="0"/>
              <a:t>/</a:t>
            </a:r>
            <a:r>
              <a:rPr lang="ko-KR" altLang="en-US" dirty="0"/>
              <a:t>탐색 </a:t>
            </a:r>
            <a:r>
              <a:rPr lang="ko-KR" altLang="en-US" dirty="0" err="1"/>
              <a:t>시간복잡도</a:t>
            </a:r>
            <a:r>
              <a:rPr lang="ko-KR" altLang="en-US" dirty="0"/>
              <a:t> </a:t>
            </a:r>
            <a:r>
              <a:rPr lang="en-US" altLang="ko-KR" dirty="0"/>
              <a:t>O(log N).</a:t>
            </a:r>
          </a:p>
          <a:p>
            <a:r>
              <a:rPr lang="en-US" altLang="ko-KR" dirty="0"/>
              <a:t> -&gt; </a:t>
            </a:r>
            <a:r>
              <a:rPr lang="ko-KR" altLang="en-US" b="1" dirty="0"/>
              <a:t>탐색 시 </a:t>
            </a:r>
            <a:r>
              <a:rPr lang="en-US" altLang="ko-KR" b="1" dirty="0"/>
              <a:t>O(log N) </a:t>
            </a:r>
            <a:r>
              <a:rPr lang="ko-KR" altLang="en-US" b="1" dirty="0"/>
              <a:t>성능이 나오지 못하고 </a:t>
            </a:r>
            <a:r>
              <a:rPr lang="en-US" altLang="ko-KR" b="1" dirty="0"/>
              <a:t>O(N)</a:t>
            </a:r>
            <a:r>
              <a:rPr lang="ko-KR" altLang="en-US" b="1" dirty="0"/>
              <a:t>에 가까운 성능을 보일 수 있음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Value</a:t>
            </a:r>
            <a:r>
              <a:rPr lang="ko-KR" altLang="en-US" dirty="0"/>
              <a:t>가 작으면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100B, 512B), </a:t>
            </a:r>
            <a:r>
              <a:rPr lang="ko-KR" altLang="en-US" dirty="0"/>
              <a:t>동일한 </a:t>
            </a:r>
            <a:r>
              <a:rPr lang="en-US" altLang="ko-KR" dirty="0" err="1"/>
              <a:t>Memtable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128MB)</a:t>
            </a:r>
            <a:r>
              <a:rPr lang="ko-KR" altLang="en-US" dirty="0"/>
              <a:t>라도 </a:t>
            </a:r>
            <a:r>
              <a:rPr lang="ko-KR" altLang="en-US" b="1" dirty="0"/>
              <a:t>매우 많은 수의 키</a:t>
            </a:r>
            <a:r>
              <a:rPr lang="ko-KR" altLang="en-US" dirty="0"/>
              <a:t>를 담을 수 있음 → 한 번에 </a:t>
            </a:r>
            <a:r>
              <a:rPr lang="en-US" altLang="ko-KR" dirty="0" err="1"/>
              <a:t>SkipList</a:t>
            </a:r>
            <a:r>
              <a:rPr lang="ko-KR" altLang="en-US" dirty="0"/>
              <a:t>에 수십만</a:t>
            </a:r>
            <a:r>
              <a:rPr lang="en-US" altLang="ko-KR" dirty="0"/>
              <a:t>~</a:t>
            </a:r>
            <a:r>
              <a:rPr lang="ko-KR" altLang="en-US" dirty="0"/>
              <a:t>수백만 건 삽입</a:t>
            </a:r>
            <a:r>
              <a:rPr lang="en-US" altLang="ko-KR" dirty="0"/>
              <a:t>.</a:t>
            </a:r>
          </a:p>
          <a:p>
            <a:r>
              <a:rPr lang="en-US" altLang="ko-KR" sz="1400" dirty="0"/>
              <a:t>	// 128MB</a:t>
            </a:r>
            <a:r>
              <a:rPr lang="ko-KR" altLang="en-US" sz="1400" dirty="0"/>
              <a:t>는 </a:t>
            </a:r>
            <a:r>
              <a:rPr lang="en-US" altLang="ko-KR" sz="1400" dirty="0"/>
              <a:t>100B</a:t>
            </a:r>
            <a:r>
              <a:rPr lang="ko-KR" altLang="en-US" sz="1400" dirty="0"/>
              <a:t>의 데이터를 약 </a:t>
            </a:r>
            <a:r>
              <a:rPr lang="en-US" altLang="ko-KR" sz="1400" dirty="0"/>
              <a:t>130</a:t>
            </a:r>
            <a:r>
              <a:rPr lang="ko-KR" altLang="en-US" sz="1400" dirty="0"/>
              <a:t>만개 담을 수 있음</a:t>
            </a:r>
            <a:endParaRPr lang="en-US" altLang="ko-KR" sz="1400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이로 인해 </a:t>
            </a:r>
            <a:r>
              <a:rPr lang="en-US" altLang="ko-KR" dirty="0"/>
              <a:t>CPU </a:t>
            </a:r>
            <a:r>
              <a:rPr lang="ko-KR" altLang="en-US" dirty="0"/>
              <a:t>사용률이 급증하고</a:t>
            </a:r>
            <a:r>
              <a:rPr lang="en-US" altLang="ko-KR" dirty="0"/>
              <a:t>, Flush </a:t>
            </a:r>
            <a:r>
              <a:rPr lang="ko-KR" altLang="en-US" dirty="0"/>
              <a:t>횟수를 줄이는 </a:t>
            </a:r>
            <a:r>
              <a:rPr lang="en-US" altLang="ko-KR" dirty="0"/>
              <a:t>I/O </a:t>
            </a:r>
            <a:r>
              <a:rPr lang="ko-KR" altLang="en-US" dirty="0"/>
              <a:t>이점보다 </a:t>
            </a:r>
            <a:r>
              <a:rPr lang="en-US" altLang="ko-KR" dirty="0" err="1"/>
              <a:t>SkipList</a:t>
            </a:r>
            <a:r>
              <a:rPr lang="en-US" altLang="ko-KR" dirty="0"/>
              <a:t> </a:t>
            </a:r>
            <a:r>
              <a:rPr lang="ko-KR" altLang="en-US" dirty="0"/>
              <a:t>내부 오버헤드가 더 커져 </a:t>
            </a:r>
            <a:r>
              <a:rPr lang="ko-KR" altLang="en-US" b="1" dirty="0"/>
              <a:t>전체 성능은 하락</a:t>
            </a:r>
            <a:r>
              <a:rPr lang="en-US" altLang="ko-KR" dirty="0"/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868E14-141D-5669-A344-760071C8FC10}"/>
              </a:ext>
            </a:extLst>
          </p:cNvPr>
          <p:cNvGrpSpPr/>
          <p:nvPr/>
        </p:nvGrpSpPr>
        <p:grpSpPr>
          <a:xfrm>
            <a:off x="1724403" y="4868484"/>
            <a:ext cx="8935698" cy="1179683"/>
            <a:chOff x="1600779" y="4791481"/>
            <a:chExt cx="8935698" cy="117968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3D3413-05C9-C994-F654-42E3326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2909"/>
            <a:stretch/>
          </p:blipFill>
          <p:spPr>
            <a:xfrm>
              <a:off x="1600780" y="4791481"/>
              <a:ext cx="8935697" cy="90100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B70ABC2-4D2C-4FDF-BC78-552C2129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9524"/>
            <a:stretch/>
          </p:blipFill>
          <p:spPr>
            <a:xfrm>
              <a:off x="1600779" y="5716677"/>
              <a:ext cx="8935697" cy="254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886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CA99F-BFE7-69E5-420C-A0CF49BA7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78B51-8B55-7714-E3B3-EFA436EA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3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EB0B3B-265D-27FF-8BE4-4ACCC246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D969D-4CC2-EB7B-4C02-7766228526CD}"/>
              </a:ext>
            </a:extLst>
          </p:cNvPr>
          <p:cNvSpPr txBox="1"/>
          <p:nvPr/>
        </p:nvSpPr>
        <p:spPr>
          <a:xfrm>
            <a:off x="1360134" y="2104790"/>
            <a:ext cx="10205186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왜 큰 </a:t>
            </a:r>
            <a:r>
              <a:rPr lang="en-US" altLang="ko-KR" sz="2800" b="1" dirty="0"/>
              <a:t>Value</a:t>
            </a:r>
            <a:r>
              <a:rPr lang="ko-KR" altLang="en-US" sz="2800" b="1" dirty="0"/>
              <a:t>에서 큰 </a:t>
            </a:r>
            <a:r>
              <a:rPr lang="en-US" altLang="ko-KR" sz="2800" b="1" dirty="0"/>
              <a:t>Write Buffer</a:t>
            </a:r>
            <a:r>
              <a:rPr lang="ko-KR" altLang="en-US" sz="2800" b="1" dirty="0"/>
              <a:t>가 이점을 주는가</a:t>
            </a:r>
            <a:r>
              <a:rPr lang="en-US" altLang="ko-KR" sz="2800" b="1" dirty="0"/>
              <a:t>?</a:t>
            </a:r>
          </a:p>
          <a:p>
            <a:endParaRPr lang="en-US" altLang="ko-KR" sz="2800" b="1" dirty="0"/>
          </a:p>
          <a:p>
            <a:r>
              <a:rPr lang="en-US" altLang="ko-KR" b="1" dirty="0"/>
              <a:t>Flush/Compaction </a:t>
            </a:r>
            <a:r>
              <a:rPr lang="ko-KR" altLang="en-US" b="1" dirty="0"/>
              <a:t>횟수</a:t>
            </a:r>
            <a:r>
              <a:rPr lang="en-US" altLang="ko-KR" b="1" dirty="0"/>
              <a:t>/</a:t>
            </a:r>
            <a:r>
              <a:rPr lang="ko-KR" altLang="en-US" b="1" dirty="0"/>
              <a:t>시간 대폭 감소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큰 </a:t>
            </a:r>
            <a:r>
              <a:rPr lang="en-US" altLang="ko-KR" dirty="0"/>
              <a:t>Buffer</a:t>
            </a:r>
            <a:r>
              <a:rPr lang="ko-KR" altLang="en-US" dirty="0"/>
              <a:t>로 한 번에 많은 데이터를 쌓았다가 쓰면</a:t>
            </a:r>
            <a:r>
              <a:rPr lang="en-US" altLang="ko-KR" dirty="0"/>
              <a:t>, Flush </a:t>
            </a:r>
            <a:r>
              <a:rPr lang="ko-KR" altLang="en-US" dirty="0"/>
              <a:t>횟수</a:t>
            </a:r>
            <a:r>
              <a:rPr lang="en-US" altLang="ko-KR" dirty="0"/>
              <a:t>·Compaction </a:t>
            </a:r>
            <a:r>
              <a:rPr lang="ko-KR" altLang="en-US" dirty="0"/>
              <a:t>발생이 급감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→ </a:t>
            </a:r>
            <a:r>
              <a:rPr lang="en-US" altLang="ko-KR" dirty="0"/>
              <a:t>disk I/O </a:t>
            </a:r>
            <a:r>
              <a:rPr lang="ko-KR" altLang="en-US" dirty="0"/>
              <a:t>오버헤드 및 </a:t>
            </a:r>
            <a:r>
              <a:rPr lang="en-US" altLang="ko-KR" dirty="0"/>
              <a:t>stall </a:t>
            </a:r>
            <a:r>
              <a:rPr lang="ko-KR" altLang="en-US" dirty="0"/>
              <a:t>시간이 대폭 줄어듦</a:t>
            </a:r>
            <a:r>
              <a:rPr lang="en-US" altLang="ko-KR" dirty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1830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E8AC-4EF1-09A4-2FA7-03AEB473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B370A-2FDE-3E56-E479-E2EDFF1A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3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0FEFF3-F2C9-893A-4694-C6D47E14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455E0-C9DC-0483-D7F7-E891C19488EF}"/>
              </a:ext>
            </a:extLst>
          </p:cNvPr>
          <p:cNvSpPr txBox="1"/>
          <p:nvPr/>
        </p:nvSpPr>
        <p:spPr>
          <a:xfrm>
            <a:off x="1086351" y="2356940"/>
            <a:ext cx="8809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Value Size</a:t>
            </a:r>
            <a:r>
              <a:rPr lang="ko-KR" altLang="en-US" b="1" dirty="0"/>
              <a:t>가 작으면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-&gt; Write Buffer</a:t>
            </a:r>
            <a:r>
              <a:rPr lang="ko-KR" altLang="en-US" dirty="0"/>
              <a:t>를 키워도 </a:t>
            </a:r>
            <a:r>
              <a:rPr lang="en-US" altLang="ko-KR" dirty="0"/>
              <a:t>I/O </a:t>
            </a:r>
            <a:r>
              <a:rPr lang="ko-KR" altLang="en-US" dirty="0"/>
              <a:t>효율 이득이 작고</a:t>
            </a:r>
            <a:r>
              <a:rPr lang="en-US" altLang="ko-KR" dirty="0"/>
              <a:t>, </a:t>
            </a:r>
            <a:r>
              <a:rPr lang="en-US" altLang="ko-KR" dirty="0" err="1"/>
              <a:t>Memtable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  <a:r>
              <a:rPr lang="en-US" altLang="ko-KR" dirty="0"/>
              <a:t>/garbage </a:t>
            </a:r>
            <a:r>
              <a:rPr lang="ko-KR" altLang="en-US" dirty="0"/>
              <a:t>처리 오버헤드만 커져 성능 악화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Value Size</a:t>
            </a:r>
            <a:r>
              <a:rPr lang="ko-KR" altLang="en-US" b="1" dirty="0"/>
              <a:t>가 크면</a:t>
            </a:r>
            <a:br>
              <a:rPr lang="en-US" altLang="ko-KR" b="1" dirty="0"/>
            </a:br>
            <a:r>
              <a:rPr lang="en-US" altLang="ko-KR" dirty="0"/>
              <a:t>-&gt;</a:t>
            </a:r>
            <a:r>
              <a:rPr lang="en-US" altLang="ko-KR" b="1" dirty="0"/>
              <a:t> </a:t>
            </a:r>
            <a:r>
              <a:rPr lang="ko-KR" altLang="en-US" dirty="0"/>
              <a:t>큰 </a:t>
            </a:r>
            <a:r>
              <a:rPr lang="en-US" altLang="ko-KR" dirty="0" err="1"/>
              <a:t>Memtable</a:t>
            </a:r>
            <a:r>
              <a:rPr lang="en-US" altLang="ko-KR" dirty="0"/>
              <a:t> → Flush/Compaction </a:t>
            </a:r>
            <a:r>
              <a:rPr lang="ko-KR" altLang="en-US" dirty="0"/>
              <a:t>횟수 감소가 이득이 훨씬 커</a:t>
            </a:r>
            <a:r>
              <a:rPr lang="en-US" altLang="ko-KR" dirty="0"/>
              <a:t>, </a:t>
            </a:r>
            <a:r>
              <a:rPr lang="ko-KR" altLang="en-US" dirty="0"/>
              <a:t>성능 대폭 향상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89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CB1C9-6078-769D-4A61-B1455BEF1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2DD15-8B8C-FBDF-6A97-06C1CD2B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/>
          <a:lstStyle/>
          <a:p>
            <a:r>
              <a:rPr lang="en-US" altLang="ko-KR"/>
              <a:t>Next Week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A0A8B1-270F-DA4B-95B2-30ED862E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39</a:t>
            </a:fld>
            <a:endParaRPr kumimoji="1" lang="ko-KR" altLang="en-US" dirty="0"/>
          </a:p>
        </p:txBody>
      </p:sp>
      <p:pic>
        <p:nvPicPr>
          <p:cNvPr id="6" name="Picture 2" descr="나는 감자!">
            <a:extLst>
              <a:ext uri="{FF2B5EF4-FFF2-40B4-BE49-F238E27FC236}">
                <a16:creationId xmlns:a16="http://schemas.microsoft.com/office/drawing/2014/main" id="{F44AFEAC-EDE4-4471-878E-D3FD0F39C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t="16528" r="8471" b="8125"/>
          <a:stretch/>
        </p:blipFill>
        <p:spPr bwMode="auto">
          <a:xfrm>
            <a:off x="7326072" y="2787548"/>
            <a:ext cx="4591944" cy="40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3EF22-6A83-3792-CC5C-765B2C51F800}"/>
              </a:ext>
            </a:extLst>
          </p:cNvPr>
          <p:cNvSpPr txBox="1"/>
          <p:nvPr/>
        </p:nvSpPr>
        <p:spPr>
          <a:xfrm>
            <a:off x="7624762" y="5608737"/>
            <a:ext cx="619125" cy="261610"/>
          </a:xfrm>
          <a:prstGeom prst="rect">
            <a:avLst/>
          </a:prstGeom>
          <a:solidFill>
            <a:srgbClr val="E2F4FA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조성현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C0AFE-1238-28DB-A8BF-301401F2B672}"/>
              </a:ext>
            </a:extLst>
          </p:cNvPr>
          <p:cNvSpPr txBox="1"/>
          <p:nvPr/>
        </p:nvSpPr>
        <p:spPr>
          <a:xfrm>
            <a:off x="9583050" y="5599956"/>
            <a:ext cx="627303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/>
              <a:t>박주희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B41EE-932A-AC81-1461-8F78E9B48EC8}"/>
              </a:ext>
            </a:extLst>
          </p:cNvPr>
          <p:cNvSpPr txBox="1"/>
          <p:nvPr/>
        </p:nvSpPr>
        <p:spPr>
          <a:xfrm>
            <a:off x="10431222" y="4804404"/>
            <a:ext cx="627303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err="1"/>
              <a:t>채효은</a:t>
            </a:r>
            <a:endParaRPr lang="ko-KR" altLang="en-US" sz="11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FD4D5-AAB9-ACEC-74EA-B44AD4B01073}"/>
              </a:ext>
            </a:extLst>
          </p:cNvPr>
          <p:cNvSpPr txBox="1"/>
          <p:nvPr/>
        </p:nvSpPr>
        <p:spPr>
          <a:xfrm>
            <a:off x="571500" y="1300417"/>
            <a:ext cx="5781675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Memtable</a:t>
            </a:r>
            <a:r>
              <a:rPr lang="en-US" altLang="ko-KR" sz="2000" dirty="0"/>
              <a:t> </a:t>
            </a:r>
            <a:r>
              <a:rPr lang="ko-KR" altLang="en-US" sz="2000" dirty="0"/>
              <a:t>증가에 따른 쓰기 성능 재분석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Gdb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uftrace</a:t>
            </a:r>
            <a:r>
              <a:rPr lang="en-US" altLang="ko-KR" sz="2000" dirty="0"/>
              <a:t> -&gt; code flow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16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BADC9-3991-F3C9-C0DA-A75AD6C2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7208-B8F5-E6EE-0CDB-BAC0173D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1 - </a:t>
            </a:r>
            <a:r>
              <a:rPr lang="en-US" altLang="ko-Kore-KR" sz="4000" dirty="0">
                <a:latin typeface="+mj-ea"/>
                <a:ea typeface="+mj-ea"/>
              </a:rPr>
              <a:t>Issues in previous experiments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C8D8B6-F865-54A1-7422-18996245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2436AE7E-646A-C38D-937C-EF2B211D1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18" y="1335339"/>
            <a:ext cx="11565423" cy="506546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 err="1"/>
              <a:t>compaction_style</a:t>
            </a:r>
            <a:r>
              <a:rPr lang="en-US" altLang="ko-KR" b="1" dirty="0"/>
              <a:t>  </a:t>
            </a:r>
            <a:r>
              <a:rPr lang="ko-KR" altLang="en-US" b="1" dirty="0"/>
              <a:t>파라미터 관련 실험 </a:t>
            </a:r>
            <a:r>
              <a:rPr lang="en-US" altLang="ko-KR" b="1" dirty="0"/>
              <a:t>(</a:t>
            </a:r>
            <a:r>
              <a:rPr lang="ko-KR" altLang="en-US" b="1" dirty="0"/>
              <a:t>지난주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성능 측정 지표 부족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Statistics </a:t>
            </a:r>
            <a:r>
              <a:rPr lang="ko-KR" altLang="en-US" dirty="0"/>
              <a:t>옵션설정 활성화하여 자세한 성능 데이터를 수집 및 분석에 활용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잘못된 벤치마크 조합 사용</a:t>
            </a:r>
            <a:r>
              <a:rPr lang="en-US" altLang="ko-KR" dirty="0"/>
              <a:t>: </a:t>
            </a:r>
            <a:r>
              <a:rPr lang="ko-KR" altLang="en-US" dirty="0"/>
              <a:t>이전 실험에서는 여러 벤치마크가 함께 실행되어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개별 설정의 성능 영향 분석이 어려웠음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벤치마크 조합 수정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fillseq</a:t>
            </a:r>
            <a:r>
              <a:rPr lang="en-US" altLang="ko-KR" dirty="0"/>
              <a:t>, </a:t>
            </a:r>
            <a:r>
              <a:rPr lang="en-US" altLang="ko-KR" dirty="0" err="1"/>
              <a:t>readseq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fillseq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fillseq</a:t>
            </a:r>
            <a:r>
              <a:rPr lang="en-US" altLang="ko-KR" dirty="0"/>
              <a:t>, </a:t>
            </a:r>
            <a:r>
              <a:rPr lang="en-US" altLang="ko-KR" dirty="0" err="1"/>
              <a:t>seekrandom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readseq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readrandom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 err="1"/>
              <a:t>fillrandom</a:t>
            </a:r>
            <a:r>
              <a:rPr lang="en-US" altLang="ko-KR" dirty="0"/>
              <a:t>, </a:t>
            </a:r>
            <a:r>
              <a:rPr lang="en-US" altLang="ko-KR" dirty="0" err="1"/>
              <a:t>seekrandom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2668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67D98-CC16-5077-E089-678C71BDDD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17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0DC72-4C91-9FEF-DA84-58F0BBBC8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323591-EBF9-CB39-8461-ACE31EB9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42" y="3687423"/>
            <a:ext cx="9925516" cy="23556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3E734F-4EED-D044-A2E1-41009503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99"/>
          <a:stretch/>
        </p:blipFill>
        <p:spPr>
          <a:xfrm>
            <a:off x="1169904" y="3715998"/>
            <a:ext cx="9852192" cy="2299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50ED09-E10A-5869-D754-DDB8528989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19"/>
          <a:stretch/>
        </p:blipFill>
        <p:spPr>
          <a:xfrm>
            <a:off x="1169904" y="3644691"/>
            <a:ext cx="9940644" cy="2401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2E8FFD-6FB4-7B95-A0B1-ECBF3AE77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66" y="3622606"/>
            <a:ext cx="9940644" cy="24027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C61C0B-F7C5-E490-AEAF-DDB6296D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1 – </a:t>
            </a:r>
            <a:r>
              <a:rPr kumimoji="1" lang="en-US" altLang="ko-KR"/>
              <a:t>M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easurement </a:t>
            </a:r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setup 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(modified)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A0496-794C-F593-5D26-176ACFB2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DB2C49-78EA-51F8-52BA-0A1143820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FCB342E-DF53-FAF4-02C9-5BE60F6C6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52342"/>
              </p:ext>
            </p:extLst>
          </p:nvPr>
        </p:nvGraphicFramePr>
        <p:xfrm>
          <a:off x="2992435" y="1370385"/>
          <a:ext cx="6152387" cy="2058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573">
                  <a:extLst>
                    <a:ext uri="{9D8B030D-6E8A-4147-A177-3AD203B41FA5}">
                      <a16:colId xmlns:a16="http://schemas.microsoft.com/office/drawing/2014/main" val="3070974620"/>
                    </a:ext>
                  </a:extLst>
                </a:gridCol>
                <a:gridCol w="3911814">
                  <a:extLst>
                    <a:ext uri="{9D8B030D-6E8A-4147-A177-3AD203B41FA5}">
                      <a16:colId xmlns:a16="http://schemas.microsoft.com/office/drawing/2014/main" val="2013793384"/>
                    </a:ext>
                  </a:extLst>
                </a:gridCol>
              </a:tblGrid>
              <a:tr h="411723">
                <a:tc>
                  <a:txBody>
                    <a:bodyPr/>
                    <a:lstStyle/>
                    <a:p>
                      <a:r>
                        <a:rPr lang="en-US" dirty="0"/>
                        <a:t>Compaction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46582"/>
                  </a:ext>
                </a:extLst>
              </a:tr>
              <a:tr h="411723">
                <a:tc>
                  <a:txBody>
                    <a:bodyPr/>
                    <a:lstStyle/>
                    <a:p>
                      <a:r>
                        <a:rPr lang="en-US" b="1" dirty="0"/>
                        <a:t>0 - Leveled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LSM-Tree Compaction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498288"/>
                  </a:ext>
                </a:extLst>
              </a:tr>
              <a:tr h="411723">
                <a:tc>
                  <a:txBody>
                    <a:bodyPr/>
                    <a:lstStyle/>
                    <a:p>
                      <a:r>
                        <a:rPr lang="en-US" b="1" dirty="0"/>
                        <a:t>1 - Universal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Merge multiple SST files at once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112652"/>
                  </a:ext>
                </a:extLst>
              </a:tr>
              <a:tr h="411723">
                <a:tc>
                  <a:txBody>
                    <a:bodyPr/>
                    <a:lstStyle/>
                    <a:p>
                      <a:r>
                        <a:rPr lang="en-US" b="1" dirty="0"/>
                        <a:t>2 - FIFO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old SST files automatically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329112"/>
                  </a:ext>
                </a:extLst>
              </a:tr>
              <a:tr h="411723">
                <a:tc>
                  <a:txBody>
                    <a:bodyPr/>
                    <a:lstStyle/>
                    <a:p>
                      <a:r>
                        <a:rPr lang="en-US" b="1" dirty="0"/>
                        <a:t>3 - None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 compaction performed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74179"/>
                  </a:ext>
                </a:extLst>
              </a:tr>
            </a:tbl>
          </a:graphicData>
        </a:graphic>
      </p:graphicFrame>
      <p:sp>
        <p:nvSpPr>
          <p:cNvPr id="5" name="矩形 10">
            <a:extLst>
              <a:ext uri="{FF2B5EF4-FFF2-40B4-BE49-F238E27FC236}">
                <a16:creationId xmlns:a16="http://schemas.microsoft.com/office/drawing/2014/main" id="{7E1DA985-C16F-4DF3-16CA-69FC5040055F}"/>
              </a:ext>
            </a:extLst>
          </p:cNvPr>
          <p:cNvSpPr/>
          <p:nvPr/>
        </p:nvSpPr>
        <p:spPr bwMode="auto">
          <a:xfrm>
            <a:off x="1234253" y="3237126"/>
            <a:ext cx="1316189" cy="398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>
                <a:latin typeface="+mj-ea"/>
                <a:ea typeface="+mj-ea"/>
                <a:cs typeface="Tahoma" panose="020B0604030504040204" pitchFamily="34" charset="0"/>
              </a:rPr>
              <a:t>각 </a:t>
            </a:r>
            <a:r>
              <a:rPr kumimoji="1" lang="en-US" altLang="ko-KR" sz="2000" b="1">
                <a:latin typeface="+mj-ea"/>
                <a:ea typeface="+mj-ea"/>
                <a:cs typeface="Tahoma" panose="020B0604030504040204" pitchFamily="34" charset="0"/>
              </a:rPr>
              <a:t>10</a:t>
            </a:r>
            <a:r>
              <a:rPr kumimoji="1" lang="ko-KR" altLang="en-US" sz="2000" b="1">
                <a:latin typeface="+mj-ea"/>
                <a:ea typeface="+mj-ea"/>
                <a:cs typeface="Tahoma" panose="020B0604030504040204" pitchFamily="34" charset="0"/>
              </a:rPr>
              <a:t>회씩</a:t>
            </a:r>
            <a:endParaRPr kumimoji="1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9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BEBD-B125-6890-E38B-921D5CBEC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6F53D-0A9B-FDC6-6C8E-4D1886A3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1 – Result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EBD2B1-7817-3D5D-B87A-A3B704EA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386594-A9E4-EAF2-A8A7-5A77918C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85" y="1664606"/>
            <a:ext cx="5754668" cy="39918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DD81C9-2A5E-71CA-C501-2A62E7C6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" y="1721756"/>
            <a:ext cx="5933853" cy="390568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D8C95DB-E2C0-998A-945F-67A6DBA71B5F}"/>
              </a:ext>
            </a:extLst>
          </p:cNvPr>
          <p:cNvSpPr/>
          <p:nvPr/>
        </p:nvSpPr>
        <p:spPr>
          <a:xfrm>
            <a:off x="8465820" y="2293620"/>
            <a:ext cx="822960" cy="81153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0F9E3E9-68DC-451B-C58C-F21BF6086B91}"/>
              </a:ext>
            </a:extLst>
          </p:cNvPr>
          <p:cNvSpPr/>
          <p:nvPr/>
        </p:nvSpPr>
        <p:spPr>
          <a:xfrm>
            <a:off x="10985154" y="1492238"/>
            <a:ext cx="822960" cy="81153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86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F6A43-BE51-B2EE-79ED-289A14F5E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9D580-6039-BD9D-41B1-D97F87B42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Experiment 1 – Hypothesis vs Results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A290B6-42C6-CAAD-03B6-18298051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39FA6E-977B-FD51-8897-9C3A2AE19395}"/>
              </a:ext>
            </a:extLst>
          </p:cNvPr>
          <p:cNvGraphicFramePr>
            <a:graphicFrameLocks noGrp="1"/>
          </p:cNvGraphicFramePr>
          <p:nvPr/>
        </p:nvGraphicFramePr>
        <p:xfrm>
          <a:off x="741083" y="1867149"/>
          <a:ext cx="4799106" cy="37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702">
                  <a:extLst>
                    <a:ext uri="{9D8B030D-6E8A-4147-A177-3AD203B41FA5}">
                      <a16:colId xmlns:a16="http://schemas.microsoft.com/office/drawing/2014/main" val="487272229"/>
                    </a:ext>
                  </a:extLst>
                </a:gridCol>
                <a:gridCol w="1599702">
                  <a:extLst>
                    <a:ext uri="{9D8B030D-6E8A-4147-A177-3AD203B41FA5}">
                      <a16:colId xmlns:a16="http://schemas.microsoft.com/office/drawing/2014/main" val="3484272764"/>
                    </a:ext>
                  </a:extLst>
                </a:gridCol>
                <a:gridCol w="1599702">
                  <a:extLst>
                    <a:ext uri="{9D8B030D-6E8A-4147-A177-3AD203B41FA5}">
                      <a16:colId xmlns:a16="http://schemas.microsoft.com/office/drawing/2014/main" val="4076310826"/>
                    </a:ext>
                  </a:extLst>
                </a:gridCol>
              </a:tblGrid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Compaction Style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Write Performance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Performance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944352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Leveled (0)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806900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Universal (1)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181615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FIFO (2)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❌ </a:t>
                      </a: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789074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 (3)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High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ko-KR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❌ </a:t>
                      </a: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400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233A9D3-5196-2AFE-8D5F-E6C9437FA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00081"/>
              </p:ext>
            </p:extLst>
          </p:nvPr>
        </p:nvGraphicFramePr>
        <p:xfrm>
          <a:off x="6532283" y="1867149"/>
          <a:ext cx="5145366" cy="37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122">
                  <a:extLst>
                    <a:ext uri="{9D8B030D-6E8A-4147-A177-3AD203B41FA5}">
                      <a16:colId xmlns:a16="http://schemas.microsoft.com/office/drawing/2014/main" val="487272229"/>
                    </a:ext>
                  </a:extLst>
                </a:gridCol>
                <a:gridCol w="1715122">
                  <a:extLst>
                    <a:ext uri="{9D8B030D-6E8A-4147-A177-3AD203B41FA5}">
                      <a16:colId xmlns:a16="http://schemas.microsoft.com/office/drawing/2014/main" val="3484272764"/>
                    </a:ext>
                  </a:extLst>
                </a:gridCol>
                <a:gridCol w="1715122">
                  <a:extLst>
                    <a:ext uri="{9D8B030D-6E8A-4147-A177-3AD203B41FA5}">
                      <a16:colId xmlns:a16="http://schemas.microsoft.com/office/drawing/2014/main" val="4076310826"/>
                    </a:ext>
                  </a:extLst>
                </a:gridCol>
              </a:tblGrid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Compaction Style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Write Performance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Performance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944352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Leveled (0)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</a:t>
                      </a:r>
                      <a:r>
                        <a:rPr lang="en-US" altLang="ko-KR" dirty="0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806900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Universal (1)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</a:t>
                      </a:r>
                      <a:r>
                        <a:rPr lang="en-US" dirty="0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181615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FIFO (2)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</a:t>
                      </a:r>
                      <a:r>
                        <a:rPr lang="en-US" dirty="0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✅ 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High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789074"/>
                  </a:ext>
                </a:extLst>
              </a:tr>
              <a:tr h="750744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 (3)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</a:t>
                      </a:r>
                      <a:r>
                        <a:rPr lang="en-US" altLang="ko-KR" dirty="0"/>
                        <a:t>High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40092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C6BEFEF-8F2F-F5FB-A607-98B6A7293311}"/>
              </a:ext>
            </a:extLst>
          </p:cNvPr>
          <p:cNvSpPr/>
          <p:nvPr/>
        </p:nvSpPr>
        <p:spPr>
          <a:xfrm>
            <a:off x="5692588" y="3639671"/>
            <a:ext cx="645459" cy="26894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4CD84-C0E6-A0A6-CDB7-1AEA49EEE726}"/>
              </a:ext>
            </a:extLst>
          </p:cNvPr>
          <p:cNvSpPr txBox="1"/>
          <p:nvPr/>
        </p:nvSpPr>
        <p:spPr>
          <a:xfrm>
            <a:off x="2357419" y="1237131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Hypothesis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1B7EA-0A63-B44D-ADF3-E80DFE7DD92A}"/>
              </a:ext>
            </a:extLst>
          </p:cNvPr>
          <p:cNvSpPr txBox="1"/>
          <p:nvPr/>
        </p:nvSpPr>
        <p:spPr>
          <a:xfrm>
            <a:off x="8293777" y="1267909"/>
            <a:ext cx="186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+mj-ea"/>
                <a:ea typeface="+mj-ea"/>
              </a:rPr>
              <a:t>Results</a:t>
            </a:r>
            <a:endParaRPr lang="ko-KR" altLang="en-US" sz="1800" b="1">
              <a:latin typeface="+mj-ea"/>
              <a:ea typeface="+mj-ea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35F7070C-2102-1710-EF1F-89940911B632}"/>
              </a:ext>
            </a:extLst>
          </p:cNvPr>
          <p:cNvSpPr/>
          <p:nvPr/>
        </p:nvSpPr>
        <p:spPr>
          <a:xfrm>
            <a:off x="9967071" y="4123765"/>
            <a:ext cx="1691527" cy="753035"/>
          </a:xfrm>
          <a:prstGeom prst="frame">
            <a:avLst>
              <a:gd name="adj1" fmla="val 65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4D832-D2FF-47CD-FC0B-4841F45468E9}"/>
              </a:ext>
            </a:extLst>
          </p:cNvPr>
          <p:cNvSpPr txBox="1"/>
          <p:nvPr/>
        </p:nvSpPr>
        <p:spPr>
          <a:xfrm>
            <a:off x="7648575" y="3935258"/>
            <a:ext cx="409575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FIFO </a:t>
            </a:r>
            <a:r>
              <a:rPr lang="ko-KR" altLang="en-US" sz="1800" b="1" dirty="0"/>
              <a:t>읽기 성능 예상보다 훨씬 좋음 </a:t>
            </a:r>
            <a:r>
              <a:rPr lang="en-US" altLang="ko-KR" sz="1800" b="1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96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D5FA-CFF8-6153-776A-354FD80C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BE0EF-7B87-A20A-0A28-C99A1090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1 – </a:t>
            </a:r>
            <a:r>
              <a:rPr kumimoji="1" lang="en-US" altLang="ko-KR" sz="4000" b="1">
                <a:latin typeface="맑은 고딕" panose="020B0503020000020004" pitchFamily="34" charset="-127"/>
                <a:cs typeface="Tahoma" panose="020B0604030504040204" pitchFamily="34" charset="0"/>
              </a:rPr>
              <a:t>Result &amp;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E69926-163C-01BE-2CB6-24E2F226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0C99863-A4BB-DBBB-D5F1-243FBCCFC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18" y="1335339"/>
            <a:ext cx="11565423" cy="5065461"/>
          </a:xfrm>
        </p:spPr>
        <p:txBody>
          <a:bodyPr>
            <a:normAutofit lnSpcReduction="10000"/>
          </a:bodyPr>
          <a:lstStyle/>
          <a:p>
            <a:r>
              <a:rPr lang="en-US" altLang="ko-KR" sz="2400" dirty="0"/>
              <a:t>1) FIFO Compaction</a:t>
            </a:r>
            <a:r>
              <a:rPr lang="ko-KR" altLang="en-US" sz="2400" dirty="0"/>
              <a:t>의 읽기 성능이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    </a:t>
            </a:r>
            <a:r>
              <a:rPr lang="ko-KR" altLang="en-US" sz="2400" dirty="0"/>
              <a:t>예상보다 훨씬 좋았던 이유 분석 </a:t>
            </a:r>
            <a:r>
              <a:rPr lang="en-US" altLang="ko-KR" sz="2400" dirty="0"/>
              <a:t>(</a:t>
            </a:r>
            <a:r>
              <a:rPr lang="ko-KR" altLang="en-US" sz="2400" dirty="0"/>
              <a:t>지난주에 제시한 내용 보완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lvl="1"/>
            <a:r>
              <a:rPr lang="ko-KR" altLang="en-US" sz="1800" dirty="0"/>
              <a:t> </a:t>
            </a:r>
            <a:r>
              <a:rPr lang="en-US" altLang="ko-KR" sz="1800" dirty="0"/>
              <a:t>key </a:t>
            </a:r>
            <a:r>
              <a:rPr lang="ko-KR" altLang="en-US" sz="1800" dirty="0"/>
              <a:t>찾지 못하면 </a:t>
            </a:r>
            <a:r>
              <a:rPr lang="en-US" altLang="ko-KR" sz="1800" dirty="0"/>
              <a:t>(Miss), </a:t>
            </a:r>
            <a:r>
              <a:rPr lang="ko-KR" altLang="en-US" sz="1800" dirty="0"/>
              <a:t>탐색 중단하고 빠르게 종료 </a:t>
            </a:r>
            <a:r>
              <a:rPr lang="en-US" altLang="ko-KR" sz="1800" dirty="0"/>
              <a:t>?</a:t>
            </a: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  <a:p>
            <a:pPr marL="0" algn="l" rtl="0" eaLnBrk="1" fontAlgn="ctr" latinLnBrk="1" hangingPunct="1"/>
            <a:r>
              <a:rPr lang="ko-KR" altLang="en-US" sz="18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분석이 맞는지 확인하기 위한 </a:t>
            </a:r>
            <a:r>
              <a:rPr lang="ko-KR" altLang="en-US" sz="1800" dirty="0">
                <a:solidFill>
                  <a:srgbClr val="000000"/>
                </a:solidFill>
              </a:rPr>
              <a:t>요소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1" hangingPunct="1"/>
            <a:r>
              <a:rPr lang="en-US" altLang="ko-KR" sz="18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① </a:t>
            </a:r>
            <a:r>
              <a:rPr lang="en-US" altLang="ko-KR" sz="18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MemTable</a:t>
            </a:r>
            <a:r>
              <a:rPr lang="en-US" altLang="ko-KR" sz="18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</a:rPr>
              <a:t>hit/miss </a:t>
            </a:r>
          </a:p>
          <a:p>
            <a:pPr marL="0" algn="l" rtl="0" eaLnBrk="1" fontAlgn="ctr" latinLnBrk="1" hangingPunct="1"/>
            <a:r>
              <a:rPr lang="en-US" altLang="ko-KR" sz="18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② Block Cache </a:t>
            </a:r>
            <a:r>
              <a:rPr lang="en-US" altLang="ko-KR" sz="1800" dirty="0">
                <a:solidFill>
                  <a:srgbClr val="000000"/>
                </a:solidFill>
              </a:rPr>
              <a:t>hit/miss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1" hangingPunct="1"/>
            <a:r>
              <a:rPr lang="en-US" altLang="ko-KR" sz="18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③ Secondary Cache hit/miss (</a:t>
            </a:r>
            <a:r>
              <a:rPr lang="ko-KR" altLang="en-US" sz="1800" dirty="0">
                <a:solidFill>
                  <a:srgbClr val="000000"/>
                </a:solidFill>
              </a:rPr>
              <a:t>관련 옵션을 켜지 않았으므로 분석에서 생략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기본적으로 사용</a:t>
            </a:r>
            <a:r>
              <a:rPr lang="en-US" altLang="ko-KR" sz="1800" dirty="0">
                <a:solidFill>
                  <a:srgbClr val="000000"/>
                </a:solidFill>
              </a:rPr>
              <a:t>x) 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fontAlgn="ctr"/>
            <a:r>
              <a:rPr lang="en-US" altLang="ko-KR" sz="18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④ L0 hit/miss (</a:t>
            </a:r>
            <a:r>
              <a:rPr lang="en-US" altLang="ko-KR" sz="1800" dirty="0">
                <a:solidFill>
                  <a:srgbClr val="000000"/>
                </a:solidFill>
              </a:rPr>
              <a:t>universal,</a:t>
            </a:r>
            <a:r>
              <a:rPr lang="ko-KR" altLang="en-US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fifo</a:t>
            </a:r>
            <a:r>
              <a:rPr lang="ko-KR" altLang="en-US" sz="1800" dirty="0">
                <a:solidFill>
                  <a:srgbClr val="000000"/>
                </a:solidFill>
              </a:rPr>
              <a:t>의 구조상 </a:t>
            </a:r>
            <a:r>
              <a:rPr lang="en-US" altLang="ko-KR" sz="1800" dirty="0">
                <a:solidFill>
                  <a:srgbClr val="000000"/>
                </a:solidFill>
              </a:rPr>
              <a:t>L0 </a:t>
            </a:r>
            <a:r>
              <a:rPr lang="ko-KR" altLang="en-US" sz="1800" dirty="0">
                <a:solidFill>
                  <a:srgbClr val="000000"/>
                </a:solidFill>
              </a:rPr>
              <a:t>이외의 레벨이 존재하지 않음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fontAlgn="ctr"/>
            <a:r>
              <a:rPr lang="en-US" altLang="ko-KR" sz="18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⑤ L1 hit/miss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1" hangingPunct="1"/>
            <a:r>
              <a:rPr lang="en-US" altLang="ko-KR" sz="18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⑥ L2 hit/miss</a:t>
            </a:r>
          </a:p>
          <a:p>
            <a:pPr marL="0" fontAlgn="ctr"/>
            <a:r>
              <a:rPr lang="ko-KR" altLang="en-US" sz="1900" b="0" i="0" dirty="0">
                <a:solidFill>
                  <a:srgbClr val="000000"/>
                </a:solidFill>
                <a:effectLst/>
                <a:latin typeface="Noto Serif KR"/>
              </a:rPr>
              <a:t>➆ </a:t>
            </a:r>
            <a:r>
              <a:rPr lang="en-US" altLang="ko-KR" sz="18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</a:rPr>
              <a:t>L2+ hit/miss</a:t>
            </a:r>
          </a:p>
          <a:p>
            <a:pPr marL="0" algn="l" rtl="0" eaLnBrk="1" fontAlgn="ctr" latinLnBrk="1" hangingPunct="1"/>
            <a:endParaRPr lang="en-US" altLang="ko-KR" sz="1800" b="0" i="0" u="none" strike="noStrike" kern="1200" dirty="0">
              <a:solidFill>
                <a:srgbClr val="000000"/>
              </a:solidFill>
              <a:effectLst/>
              <a:latin typeface="맑은 고딕" panose="020B0503020000020004" pitchFamily="34" charset="-127"/>
            </a:endParaRPr>
          </a:p>
          <a:p>
            <a:pPr marL="0" algn="l" rtl="0" eaLnBrk="1" fontAlgn="ctr" latinLnBrk="1" hangingPunct="1"/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1" hangingPunct="1"/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95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7306D-B2EF-DBEA-324A-80DC21815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85DEB-2F0C-AFB2-73AA-67DDE2EF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18" y="207451"/>
            <a:ext cx="11565423" cy="831299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latin typeface="맑은 고딕" panose="020B0503020000020004" pitchFamily="34" charset="-127"/>
                <a:cs typeface="Tahoma" panose="020B0604030504040204" pitchFamily="34" charset="0"/>
              </a:rPr>
              <a:t>Experiment 1 – Analysis (</a:t>
            </a:r>
            <a:r>
              <a:rPr kumimoji="1" lang="en-US" altLang="ko-KR" dirty="0"/>
              <a:t>statistics)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6A2BCE-5CF2-FB30-2729-71FBEC9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44C2994-E90B-9FF9-EC2E-9A9D366BAE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588429"/>
              </p:ext>
            </p:extLst>
          </p:nvPr>
        </p:nvGraphicFramePr>
        <p:xfrm>
          <a:off x="1019176" y="866775"/>
          <a:ext cx="10668000" cy="5740692"/>
        </p:xfrm>
        <a:graphic>
          <a:graphicData uri="http://schemas.openxmlformats.org/drawingml/2006/table">
            <a:tbl>
              <a:tblPr/>
              <a:tblGrid>
                <a:gridCol w="2419349">
                  <a:extLst>
                    <a:ext uri="{9D8B030D-6E8A-4147-A177-3AD203B41FA5}">
                      <a16:colId xmlns:a16="http://schemas.microsoft.com/office/drawing/2014/main" val="1074731117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3811099240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42451526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783838959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48759759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324134044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517114137"/>
                    </a:ext>
                  </a:extLst>
                </a:gridCol>
                <a:gridCol w="1171576">
                  <a:extLst>
                    <a:ext uri="{9D8B030D-6E8A-4147-A177-3AD203B41FA5}">
                      <a16:colId xmlns:a16="http://schemas.microsoft.com/office/drawing/2014/main" val="6260003"/>
                    </a:ext>
                  </a:extLst>
                </a:gridCol>
              </a:tblGrid>
              <a:tr h="304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Benchmark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Compaction Style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Memtable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Hit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Block Cache Hit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L0 Hit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L1 Hit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L2+ Hit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Hit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합계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790899"/>
                  </a:ext>
                </a:extLst>
              </a:tr>
              <a:tr h="304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fillrandom,seekrandom_compaction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707522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707522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935025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fillrandom,readseq_compaction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875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fillseq,readrandom_compaction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80724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714083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919276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1714083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913138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fillseq,seekrandom_compaction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1332297.25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1332297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320387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fillseq,readseq_compaction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211961"/>
                  </a:ext>
                </a:extLst>
              </a:tr>
              <a:tr h="304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fillrandom,readrandom_compaction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75307.25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556759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556745.5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1188812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879985"/>
                  </a:ext>
                </a:extLst>
              </a:tr>
              <a:tr h="304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fillrandom,readrandom_compaction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75635.5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555557.25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556559.3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1187753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238124"/>
                  </a:ext>
                </a:extLst>
              </a:tr>
              <a:tr h="167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fillseq,seekrandom_compaction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1332077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1332078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639065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fillseq,readseq_compaction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100485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fillseq,readrandom_compaction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80982.25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714308.5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919017.8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1714310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436485"/>
                  </a:ext>
                </a:extLst>
              </a:tr>
              <a:tr h="304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fillrandom,seekrandom_compaction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706363.25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706364.3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04907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fillrandom,readseq_compaction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14304"/>
                  </a:ext>
                </a:extLst>
              </a:tr>
              <a:tr h="304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fillrandom,seekrandom_compaction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236425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fillseq,seekrandom_compaction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81644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fillseq,readseq_compaction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013652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fillrandom,readseq_compaction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291951"/>
                  </a:ext>
                </a:extLst>
              </a:tr>
              <a:tr h="304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fillrandom,readrandom_compaction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75697.75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75699.75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333338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fillseq,readrandom_compaction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88522.25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72.5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76.25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88673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382401"/>
                  </a:ext>
                </a:extLst>
              </a:tr>
              <a:tr h="304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fillrandom,readrandom_compaction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75489.5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554898.25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556907.5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1187298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109729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fillseq,readrandom_compaction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81206.25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713761.25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918793.8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1713764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215536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fillrandom,readseq_compaction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573088"/>
                  </a:ext>
                </a:extLst>
              </a:tr>
              <a:tr h="304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fillrandom,seekrandom_compaction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707888.5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707891.5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633219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fillseq,readseq_compaction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95808"/>
                  </a:ext>
                </a:extLst>
              </a:tr>
              <a:tr h="182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fillseq,seekrandom_compaction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1332200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1332203</a:t>
                      </a:r>
                    </a:p>
                  </a:txBody>
                  <a:tcPr marL="4497" marR="4497" marT="44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96908"/>
                  </a:ext>
                </a:extLst>
              </a:tr>
            </a:tbl>
          </a:graphicData>
        </a:graphic>
      </p:graphicFrame>
      <p:sp>
        <p:nvSpPr>
          <p:cNvPr id="12" name="액자 11">
            <a:extLst>
              <a:ext uri="{FF2B5EF4-FFF2-40B4-BE49-F238E27FC236}">
                <a16:creationId xmlns:a16="http://schemas.microsoft.com/office/drawing/2014/main" id="{97AB49B5-D9C2-08AA-C7EF-A49AC8CB294C}"/>
              </a:ext>
            </a:extLst>
          </p:cNvPr>
          <p:cNvSpPr/>
          <p:nvPr/>
        </p:nvSpPr>
        <p:spPr>
          <a:xfrm>
            <a:off x="762001" y="3886201"/>
            <a:ext cx="11089340" cy="1457324"/>
          </a:xfrm>
          <a:prstGeom prst="frame">
            <a:avLst>
              <a:gd name="adj1" fmla="val 6548"/>
            </a:avLst>
          </a:prstGeom>
          <a:solidFill>
            <a:schemeClr val="tx1"/>
          </a:solidFill>
          <a:ln w="0" cmpd="dbl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ECD548-8021-AC34-0DDA-FD3442D881F6}"/>
              </a:ext>
            </a:extLst>
          </p:cNvPr>
          <p:cNvSpPr txBox="1"/>
          <p:nvPr/>
        </p:nvSpPr>
        <p:spPr>
          <a:xfrm>
            <a:off x="8454559" y="3473593"/>
            <a:ext cx="22098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FIFO compaction</a:t>
            </a:r>
          </a:p>
          <a:p>
            <a:r>
              <a:rPr lang="ko-KR" altLang="en-US" b="1" dirty="0"/>
              <a:t>다른 것에 비해 </a:t>
            </a:r>
            <a:endParaRPr lang="en-US" altLang="ko-KR" b="1" dirty="0"/>
          </a:p>
          <a:p>
            <a:r>
              <a:rPr lang="ko-KR" altLang="en-US" b="1" dirty="0"/>
              <a:t>최종 </a:t>
            </a:r>
            <a:r>
              <a:rPr lang="en-US" altLang="ko-KR" b="1" dirty="0"/>
              <a:t>miss</a:t>
            </a:r>
            <a:r>
              <a:rPr lang="ko-KR" altLang="en-US" b="1" dirty="0"/>
              <a:t>율이 높음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92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30133</TotalTime>
  <Words>3590</Words>
  <Application>Microsoft Office PowerPoint</Application>
  <PresentationFormat>와이드스크린</PresentationFormat>
  <Paragraphs>873</Paragraphs>
  <Slides>40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Arial Unicode MS</vt:lpstr>
      <vt:lpstr>Noto Serif KR</vt:lpstr>
      <vt:lpstr>맑은 고딕</vt:lpstr>
      <vt:lpstr>Arial</vt:lpstr>
      <vt:lpstr>Calibri</vt:lpstr>
      <vt:lpstr>Symbol</vt:lpstr>
      <vt:lpstr>Wingdings</vt:lpstr>
      <vt:lpstr>Office 테마</vt:lpstr>
      <vt:lpstr>Write (Compaction &amp; Memtable)</vt:lpstr>
      <vt:lpstr>PowerPoint 프레젠테이션</vt:lpstr>
      <vt:lpstr>Experiment Environment</vt:lpstr>
      <vt:lpstr>Experiment 1 - Issues in previous experiments</vt:lpstr>
      <vt:lpstr>Experiment 1 – Measurement setup (modified)</vt:lpstr>
      <vt:lpstr>Experiment 1 – Result</vt:lpstr>
      <vt:lpstr>Experiment 1 – Hypothesis vs Results</vt:lpstr>
      <vt:lpstr>Experiment 1 – Result &amp; Analysis</vt:lpstr>
      <vt:lpstr>Experiment 1 – Analysis (statistics)</vt:lpstr>
      <vt:lpstr>Experiment 1 – Analysis</vt:lpstr>
      <vt:lpstr>Experiment 1 – Analysis (latency)</vt:lpstr>
      <vt:lpstr>Experiment 1 - Results</vt:lpstr>
      <vt:lpstr>Experiment 1 – Hypothesis vs Results</vt:lpstr>
      <vt:lpstr>Experiment 2 - Issues in previous experiments</vt:lpstr>
      <vt:lpstr>Experiment 2 - Measurement setup &amp; Hypothesis</vt:lpstr>
      <vt:lpstr>Experiment 2 - Result</vt:lpstr>
      <vt:lpstr>Experiment 2 – Result &amp; Analysis</vt:lpstr>
      <vt:lpstr>Experiment 2 – Result &amp; Analysis</vt:lpstr>
      <vt:lpstr>Experiment 2 – Result &amp; Analysis</vt:lpstr>
      <vt:lpstr>Experiment 3 - Issues in previous experiments  </vt:lpstr>
      <vt:lpstr>Experiment 3 – Improvement</vt:lpstr>
      <vt:lpstr>Experiment 3 – SSTable size </vt:lpstr>
      <vt:lpstr>Experiment 3 – SSTable size </vt:lpstr>
      <vt:lpstr>Experiment 3 – SSTable size </vt:lpstr>
      <vt:lpstr>Experiment 3 – level0_file_num_trigger</vt:lpstr>
      <vt:lpstr>Experiment 3 – level0_file_num_trigger</vt:lpstr>
      <vt:lpstr>Experiment 3 – level0_file_num_trigger</vt:lpstr>
      <vt:lpstr>Experiment 3 – level0_file_num_trigger</vt:lpstr>
      <vt:lpstr>Experiment 3 – value_size</vt:lpstr>
      <vt:lpstr>Experiment 3 – value_size</vt:lpstr>
      <vt:lpstr>Experiment 3 – value_size</vt:lpstr>
      <vt:lpstr>Experiment 3 – value_size</vt:lpstr>
      <vt:lpstr>Experiment 3 value_size</vt:lpstr>
      <vt:lpstr>Experiment 3 value_size</vt:lpstr>
      <vt:lpstr>Experiment 3</vt:lpstr>
      <vt:lpstr>Experiment 3</vt:lpstr>
      <vt:lpstr>Experiment 3</vt:lpstr>
      <vt:lpstr>Experiment 3</vt:lpstr>
      <vt:lpstr>Next Week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최건희</dc:creator>
  <cp:lastModifiedBy>주희 박</cp:lastModifiedBy>
  <cp:revision>2728</cp:revision>
  <cp:lastPrinted>2019-08-20T01:06:00Z</cp:lastPrinted>
  <dcterms:created xsi:type="dcterms:W3CDTF">2019-06-24T08:20:15Z</dcterms:created>
  <dcterms:modified xsi:type="dcterms:W3CDTF">2025-02-11T04:48:32Z</dcterms:modified>
</cp:coreProperties>
</file>